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5"/>
  </p:notesMasterIdLst>
  <p:handoutMasterIdLst>
    <p:handoutMasterId r:id="rId256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573" r:id="rId201"/>
    <p:sldId id="1468" r:id="rId202"/>
    <p:sldId id="1470" r:id="rId203"/>
    <p:sldId id="1517" r:id="rId204"/>
    <p:sldId id="1471" r:id="rId205"/>
    <p:sldId id="1574" r:id="rId206"/>
    <p:sldId id="1575" r:id="rId207"/>
    <p:sldId id="1576" r:id="rId208"/>
    <p:sldId id="1577" r:id="rId209"/>
    <p:sldId id="1578" r:id="rId210"/>
    <p:sldId id="1579" r:id="rId211"/>
    <p:sldId id="1516" r:id="rId212"/>
    <p:sldId id="1518" r:id="rId213"/>
    <p:sldId id="1519" r:id="rId214"/>
    <p:sldId id="1520" r:id="rId215"/>
    <p:sldId id="1521" r:id="rId216"/>
    <p:sldId id="1580" r:id="rId217"/>
    <p:sldId id="1523" r:id="rId218"/>
    <p:sldId id="1524" r:id="rId219"/>
    <p:sldId id="1525" r:id="rId220"/>
    <p:sldId id="1526" r:id="rId221"/>
    <p:sldId id="1581" r:id="rId222"/>
    <p:sldId id="1527" r:id="rId223"/>
    <p:sldId id="1528" r:id="rId224"/>
    <p:sldId id="1467" r:id="rId225"/>
    <p:sldId id="1529" r:id="rId226"/>
    <p:sldId id="1557" r:id="rId227"/>
    <p:sldId id="1479" r:id="rId228"/>
    <p:sldId id="1478" r:id="rId229"/>
    <p:sldId id="1481" r:id="rId230"/>
    <p:sldId id="1480" r:id="rId231"/>
    <p:sldId id="1483" r:id="rId232"/>
    <p:sldId id="1530" r:id="rId233"/>
    <p:sldId id="1484" r:id="rId234"/>
    <p:sldId id="1531" r:id="rId235"/>
    <p:sldId id="1532" r:id="rId236"/>
    <p:sldId id="1497" r:id="rId237"/>
    <p:sldId id="1503" r:id="rId238"/>
    <p:sldId id="1504" r:id="rId239"/>
    <p:sldId id="1533" r:id="rId240"/>
    <p:sldId id="1534" r:id="rId241"/>
    <p:sldId id="1536" r:id="rId242"/>
    <p:sldId id="1535" r:id="rId243"/>
    <p:sldId id="1537" r:id="rId244"/>
    <p:sldId id="1538" r:id="rId245"/>
    <p:sldId id="1540" r:id="rId246"/>
    <p:sldId id="1539" r:id="rId247"/>
    <p:sldId id="1582" r:id="rId248"/>
    <p:sldId id="1558" r:id="rId249"/>
    <p:sldId id="1541" r:id="rId250"/>
    <p:sldId id="1559" r:id="rId251"/>
    <p:sldId id="1560" r:id="rId252"/>
    <p:sldId id="1561" r:id="rId253"/>
    <p:sldId id="1562" r:id="rId254"/>
  </p:sldIdLst>
  <p:sldSz cx="10440988" cy="6858000"/>
  <p:notesSz cx="6797675" cy="9926638"/>
  <p:embeddedFontLst>
    <p:embeddedFont>
      <p:font typeface="Cambria Math" panose="02040503050406030204" pitchFamily="18" charset="0"/>
      <p:regular r:id="rId257"/>
    </p:embeddedFont>
    <p:embeddedFont>
      <p:font typeface="Candara" panose="020E0502030303020204" pitchFamily="34" charset="0"/>
      <p:regular r:id="rId258"/>
      <p:bold r:id="rId259"/>
      <p:italic r:id="rId260"/>
      <p:boldItalic r:id="rId261"/>
    </p:embeddedFont>
    <p:embeddedFont>
      <p:font typeface="Consolas" panose="020B0609020204030204" pitchFamily="49" charset="0"/>
      <p:regular r:id="rId262"/>
      <p:bold r:id="rId263"/>
      <p:italic r:id="rId264"/>
      <p:boldItalic r:id="rId265"/>
    </p:embeddedFont>
    <p:embeddedFont>
      <p:font typeface="Microsoft Sans Serif" panose="020B0604020202020204" pitchFamily="34" charset="0"/>
      <p:regular r:id="rId266"/>
    </p:embeddedFont>
    <p:embeddedFont>
      <p:font typeface="고도 M" panose="02000503000000020004" pitchFamily="2" charset="-127"/>
      <p:regular r:id="rId267"/>
    </p:embeddedFont>
    <p:embeddedFont>
      <p:font typeface="맑은 고딕" panose="020B0503020000020004" pitchFamily="50" charset="-127"/>
      <p:regular r:id="rId268"/>
      <p:bold r:id="rId269"/>
    </p:embeddedFont>
    <p:embeddedFont>
      <p:font typeface="맑은 고딕" panose="020B0503020000020004" pitchFamily="50" charset="-127"/>
      <p:regular r:id="rId268"/>
      <p:bold r:id="rId2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FF6600"/>
    <a:srgbClr val="66CCFF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72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12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3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commentAuthors" Target="commentAuthor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4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5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6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9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handoutMaster" Target="handoutMasters/handoutMaster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11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212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089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36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902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1223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70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4914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47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4821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47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267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381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4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7" Type="http://schemas.openxmlformats.org/officeDocument/2006/relationships/image" Target="../media/image465.png"/><Relationship Id="rId50" Type="http://schemas.openxmlformats.org/officeDocument/2006/relationships/image" Target="../media/image475.png"/><Relationship Id="rId7" Type="http://schemas.openxmlformats.org/officeDocument/2006/relationships/image" Target="../media/image461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42.png"/><Relationship Id="rId20" Type="http://schemas.openxmlformats.org/officeDocument/2006/relationships/image" Target="../media/image444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37.png"/><Relationship Id="rId36" Type="http://schemas.openxmlformats.org/officeDocument/2006/relationships/image" Target="../media/image4600.png"/><Relationship Id="rId49" Type="http://schemas.openxmlformats.org/officeDocument/2006/relationships/image" Target="../media/image46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0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8" Type="http://schemas.openxmlformats.org/officeDocument/2006/relationships/image" Target="../media/image467.png"/><Relationship Id="rId8" Type="http://schemas.openxmlformats.org/officeDocument/2006/relationships/image" Target="../media/image425.png"/><Relationship Id="rId51" Type="http://schemas.openxmlformats.org/officeDocument/2006/relationships/image" Target="../media/image476.png"/><Relationship Id="rId3" Type="http://schemas.openxmlformats.org/officeDocument/2006/relationships/image" Target="../media/image420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0.png"/><Relationship Id="rId38" Type="http://schemas.openxmlformats.org/officeDocument/2006/relationships/image" Target="../media/image472.png"/><Relationship Id="rId46" Type="http://schemas.openxmlformats.org/officeDocument/2006/relationships/image" Target="../media/image46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1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3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51" Type="http://schemas.openxmlformats.org/officeDocument/2006/relationships/image" Target="../media/image221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3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6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8" Type="http://schemas.openxmlformats.org/officeDocument/2006/relationships/image" Target="../media/image227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57" Type="http://schemas.openxmlformats.org/officeDocument/2006/relationships/image" Target="../media/image225.png"/><Relationship Id="rId61" Type="http://schemas.openxmlformats.org/officeDocument/2006/relationships/image" Target="../media/image239.png"/><Relationship Id="rId31" Type="http://schemas.openxmlformats.org/officeDocument/2006/relationships/image" Target="../media/image219.png"/><Relationship Id="rId60" Type="http://schemas.openxmlformats.org/officeDocument/2006/relationships/image" Target="../media/image237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6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eg"/><Relationship Id="rId3" Type="http://schemas.openxmlformats.org/officeDocument/2006/relationships/image" Target="../media/image246.jpeg"/><Relationship Id="rId7" Type="http://schemas.openxmlformats.org/officeDocument/2006/relationships/image" Target="../media/image248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4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6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529998" y="1424969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66354" y="216191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039015" y="2084387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12356" y="125735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4" y="5680675"/>
                <a:ext cx="592911" cy="473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4" y="5680675"/>
                <a:ext cx="592911" cy="4732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34409" y="3680869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409" y="3680869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2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500993" y="1420450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83577" y="2311853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2311853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38028" y="225687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28" y="2256874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527432" y="289356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432" y="2893567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534056" y="83845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056" y="83845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11182" y="2743487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2743487"/>
                <a:ext cx="902417" cy="5605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F4F8B2-9A02-480B-B37A-CBDC0BBD387E}"/>
                  </a:ext>
                </a:extLst>
              </p:cNvPr>
              <p:cNvSpPr txBox="1"/>
              <p:nvPr/>
            </p:nvSpPr>
            <p:spPr>
              <a:xfrm>
                <a:off x="3827498" y="268589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F4F8B2-9A02-480B-B37A-CBDC0BBD3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98" y="2685890"/>
                <a:ext cx="687979" cy="66633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63076C-DBA0-40F7-BED3-3A058FD5E3F8}"/>
                  </a:ext>
                </a:extLst>
              </p:cNvPr>
              <p:cNvSpPr txBox="1"/>
              <p:nvPr/>
            </p:nvSpPr>
            <p:spPr>
              <a:xfrm>
                <a:off x="3113521" y="220862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63076C-DBA0-40F7-BED3-3A058FD5E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1" y="2208624"/>
                <a:ext cx="687979" cy="666336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82DF72-5ACF-4599-8A74-D5CA903E195C}"/>
                  </a:ext>
                </a:extLst>
              </p:cNvPr>
              <p:cNvSpPr txBox="1"/>
              <p:nvPr/>
            </p:nvSpPr>
            <p:spPr>
              <a:xfrm>
                <a:off x="3288280" y="859532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82DF72-5ACF-4599-8A74-D5CA903E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280" y="859532"/>
                <a:ext cx="733662" cy="307777"/>
              </a:xfrm>
              <a:prstGeom prst="rect">
                <a:avLst/>
              </a:prstGeom>
              <a:blipFill>
                <a:blip r:embed="rId48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012BA1-E00D-4E3F-8905-0028C909CC9E}"/>
                  </a:ext>
                </a:extLst>
              </p:cNvPr>
              <p:cNvSpPr txBox="1"/>
              <p:nvPr/>
            </p:nvSpPr>
            <p:spPr>
              <a:xfrm>
                <a:off x="3869477" y="854986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012BA1-E00D-4E3F-8905-0028C909C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77" y="854986"/>
                <a:ext cx="733662" cy="307777"/>
              </a:xfrm>
              <a:prstGeom prst="rect">
                <a:avLst/>
              </a:prstGeom>
              <a:blipFill>
                <a:blip r:embed="rId49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9AE865-A55B-484B-9FC8-A4D7750AC887}"/>
                  </a:ext>
                </a:extLst>
              </p:cNvPr>
              <p:cNvSpPr txBox="1"/>
              <p:nvPr/>
            </p:nvSpPr>
            <p:spPr>
              <a:xfrm>
                <a:off x="7725400" y="712200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9AE865-A55B-484B-9FC8-A4D7750A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00" y="712200"/>
                <a:ext cx="903389" cy="369332"/>
              </a:xfrm>
              <a:prstGeom prst="rect">
                <a:avLst/>
              </a:prstGeom>
              <a:blipFill>
                <a:blip r:embed="rId50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476CD80-3FD0-41BD-B685-C1DE920BCDE6}"/>
                  </a:ext>
                </a:extLst>
              </p:cNvPr>
              <p:cNvSpPr txBox="1"/>
              <p:nvPr/>
            </p:nvSpPr>
            <p:spPr>
              <a:xfrm>
                <a:off x="7725400" y="2247664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476CD80-3FD0-41BD-B685-C1DE920BC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00" y="2247664"/>
                <a:ext cx="903389" cy="369332"/>
              </a:xfrm>
              <a:prstGeom prst="rect">
                <a:avLst/>
              </a:prstGeom>
              <a:blipFill>
                <a:blip r:embed="rId51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30E67E-45ED-4E75-B422-5EE14200360F}"/>
              </a:ext>
            </a:extLst>
          </p:cNvPr>
          <p:cNvSpPr txBox="1"/>
          <p:nvPr/>
        </p:nvSpPr>
        <p:spPr>
          <a:xfrm>
            <a:off x="4865828" y="54269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E0456BA-E991-4A61-B61F-E50C8EB6C7C2}"/>
              </a:ext>
            </a:extLst>
          </p:cNvPr>
          <p:cNvSpPr txBox="1"/>
          <p:nvPr/>
        </p:nvSpPr>
        <p:spPr>
          <a:xfrm>
            <a:off x="5631136" y="55145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9F70482-55F0-4ACB-9BC2-3BE2753DE33C}"/>
              </a:ext>
            </a:extLst>
          </p:cNvPr>
          <p:cNvSpPr txBox="1"/>
          <p:nvPr/>
        </p:nvSpPr>
        <p:spPr>
          <a:xfrm>
            <a:off x="6895076" y="541429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BB0958-718B-40C8-96A8-48D35A2C8BA5}"/>
              </a:ext>
            </a:extLst>
          </p:cNvPr>
          <p:cNvSpPr txBox="1"/>
          <p:nvPr/>
        </p:nvSpPr>
        <p:spPr>
          <a:xfrm>
            <a:off x="4897433" y="662672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D7F121-E017-4DED-8530-9B6A301BABFE}"/>
              </a:ext>
            </a:extLst>
          </p:cNvPr>
          <p:cNvSpPr txBox="1"/>
          <p:nvPr/>
        </p:nvSpPr>
        <p:spPr>
          <a:xfrm>
            <a:off x="5735648" y="660940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968B821-5980-46B0-A97F-61BB4A80E0B1}"/>
              </a:ext>
            </a:extLst>
          </p:cNvPr>
          <p:cNvSpPr txBox="1"/>
          <p:nvPr/>
        </p:nvSpPr>
        <p:spPr>
          <a:xfrm>
            <a:off x="7243243" y="658388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740176" y="3635525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176" y="3635525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7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 flipV="1">
            <a:off x="6512961" y="4219616"/>
            <a:ext cx="1666561" cy="1723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2956308" y="1296670"/>
            <a:ext cx="3875910" cy="782748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3387010" y="143935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4741712" y="19968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553842" y="9776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785328" y="2767307"/>
            <a:ext cx="513710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988697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8587" y="447378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05784" y="3164349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8044" y="2449996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08285" y="2865085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457" y="36044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77288" y="2903185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28044" y="358750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75741" y="4322972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60387" y="3950282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56010" y="276081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68451" y="440719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603412" y="276683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20494" y="4498557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E4FD-41F9-401F-8F65-FC5D08825987}"/>
              </a:ext>
            </a:extLst>
          </p:cNvPr>
          <p:cNvSpPr txBox="1"/>
          <p:nvPr/>
        </p:nvSpPr>
        <p:spPr>
          <a:xfrm>
            <a:off x="455058" y="536879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E5B28-01F3-4480-B786-3AE7549F7F2E}"/>
              </a:ext>
            </a:extLst>
          </p:cNvPr>
          <p:cNvSpPr txBox="1"/>
          <p:nvPr/>
        </p:nvSpPr>
        <p:spPr>
          <a:xfrm>
            <a:off x="1379837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6996-EB40-4D63-9822-2D9F8612AB48}"/>
              </a:ext>
            </a:extLst>
          </p:cNvPr>
          <p:cNvSpPr txBox="1"/>
          <p:nvPr/>
        </p:nvSpPr>
        <p:spPr>
          <a:xfrm>
            <a:off x="2254852" y="536606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7FAC8-59D2-4825-B514-83830F17D3B6}"/>
              </a:ext>
            </a:extLst>
          </p:cNvPr>
          <p:cNvSpPr txBox="1"/>
          <p:nvPr/>
        </p:nvSpPr>
        <p:spPr>
          <a:xfrm>
            <a:off x="3179631" y="53633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0BE3-0BD2-4BC9-8829-078F9C85649B}"/>
              </a:ext>
            </a:extLst>
          </p:cNvPr>
          <p:cNvSpPr txBox="1"/>
          <p:nvPr/>
        </p:nvSpPr>
        <p:spPr>
          <a:xfrm>
            <a:off x="4061020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661458" y="146582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5EADF-6796-45DB-AB67-A93ED018D409}"/>
              </a:ext>
            </a:extLst>
          </p:cNvPr>
          <p:cNvSpPr txBox="1"/>
          <p:nvPr/>
        </p:nvSpPr>
        <p:spPr>
          <a:xfrm>
            <a:off x="955317" y="422035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A02599-8F85-4DA2-AADD-E8464B815743}"/>
              </a:ext>
            </a:extLst>
          </p:cNvPr>
          <p:cNvSpPr txBox="1"/>
          <p:nvPr/>
        </p:nvSpPr>
        <p:spPr>
          <a:xfrm>
            <a:off x="4694208" y="41972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268671" y="800091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               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3901" y="142036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911A9-12FD-49E4-9DC2-2DD4D7225AD7}"/>
              </a:ext>
            </a:extLst>
          </p:cNvPr>
          <p:cNvSpPr txBox="1"/>
          <p:nvPr/>
        </p:nvSpPr>
        <p:spPr>
          <a:xfrm>
            <a:off x="743712" y="9729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image==x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5C803-AF60-4D4D-A274-A801F1552D29}"/>
              </a:ext>
            </a:extLst>
          </p:cNvPr>
          <p:cNvSpPr txBox="1"/>
          <p:nvPr/>
        </p:nvSpPr>
        <p:spPr>
          <a:xfrm>
            <a:off x="3201182" y="118792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filter==weight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26D2C-47B6-4E78-9EC9-02B96E4974EB}"/>
              </a:ext>
            </a:extLst>
          </p:cNvPr>
          <p:cNvSpPr txBox="1"/>
          <p:nvPr/>
        </p:nvSpPr>
        <p:spPr>
          <a:xfrm>
            <a:off x="1780082" y="287004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34C-2E9D-40DD-86E5-FE20275D902A}"/>
              </a:ext>
            </a:extLst>
          </p:cNvPr>
          <p:cNvSpPr txBox="1"/>
          <p:nvPr/>
        </p:nvSpPr>
        <p:spPr>
          <a:xfrm>
            <a:off x="1053296" y="871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15590-9B47-4B44-9B50-A6A9AADA3C12}"/>
              </a:ext>
            </a:extLst>
          </p:cNvPr>
          <p:cNvSpPr txBox="1"/>
          <p:nvPr/>
        </p:nvSpPr>
        <p:spPr>
          <a:xfrm>
            <a:off x="3950826" y="10716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89378-21F5-4EA9-9785-E433A5AA55BB}"/>
              </a:ext>
            </a:extLst>
          </p:cNvPr>
          <p:cNvSpPr txBox="1"/>
          <p:nvPr/>
        </p:nvSpPr>
        <p:spPr>
          <a:xfrm>
            <a:off x="5904106" y="1488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73138-B76F-4055-8EB6-BA960049695A}"/>
              </a:ext>
            </a:extLst>
          </p:cNvPr>
          <p:cNvSpPr txBox="1"/>
          <p:nvPr/>
        </p:nvSpPr>
        <p:spPr>
          <a:xfrm>
            <a:off x="8395802" y="133660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CD0EB39-DF8A-4B66-8D36-191B13B03D28}"/>
              </a:ext>
            </a:extLst>
          </p:cNvPr>
          <p:cNvSpPr txBox="1"/>
          <p:nvPr/>
        </p:nvSpPr>
        <p:spPr>
          <a:xfrm>
            <a:off x="1269555" y="1282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61169"/>
            <a:ext cx="2236453" cy="21241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6760-3E41-4141-837E-5911FE208963}"/>
              </a:ext>
            </a:extLst>
          </p:cNvPr>
          <p:cNvSpPr txBox="1"/>
          <p:nvPr/>
        </p:nvSpPr>
        <p:spPr>
          <a:xfrm>
            <a:off x="3067291" y="3429000"/>
            <a:ext cx="2053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 : height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 : padding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: filter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: output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: width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 : stride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3FF-ED54-4DB6-9FB1-952BFA7BC1FE}"/>
              </a:ext>
            </a:extLst>
          </p:cNvPr>
          <p:cNvSpPr txBox="1"/>
          <p:nvPr/>
        </p:nvSpPr>
        <p:spPr>
          <a:xfrm>
            <a:off x="7056707" y="3429000"/>
            <a:ext cx="2630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93407-54C1-4936-8AF7-7E4E38637744}"/>
              </a:ext>
            </a:extLst>
          </p:cNvPr>
          <p:cNvGrpSpPr/>
          <p:nvPr/>
        </p:nvGrpSpPr>
        <p:grpSpPr>
          <a:xfrm>
            <a:off x="1998578" y="1872517"/>
            <a:ext cx="1487424" cy="1487424"/>
            <a:chOff x="1972746" y="1882951"/>
            <a:chExt cx="1487424" cy="14874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A7690BB-FEC0-471D-8F83-1B827CFA31A0}"/>
                </a:ext>
              </a:extLst>
            </p:cNvPr>
            <p:cNvSpPr/>
            <p:nvPr/>
          </p:nvSpPr>
          <p:spPr>
            <a:xfrm>
              <a:off x="1972746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D060C8-D5F3-4291-84D7-AE0C8C88D38E}"/>
                </a:ext>
              </a:extLst>
            </p:cNvPr>
            <p:cNvSpPr/>
            <p:nvPr/>
          </p:nvSpPr>
          <p:spPr>
            <a:xfrm>
              <a:off x="2344602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FFB6CB-A930-437D-8F1B-E7A3EBBEA3E1}"/>
                </a:ext>
              </a:extLst>
            </p:cNvPr>
            <p:cNvSpPr/>
            <p:nvPr/>
          </p:nvSpPr>
          <p:spPr>
            <a:xfrm>
              <a:off x="2716458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FFA4-1C07-4AE1-8C56-15CE4471A10F}"/>
                </a:ext>
              </a:extLst>
            </p:cNvPr>
            <p:cNvSpPr/>
            <p:nvPr/>
          </p:nvSpPr>
          <p:spPr>
            <a:xfrm>
              <a:off x="3088314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A3453D-2F68-4CDC-A498-C077C3EC2C19}"/>
                </a:ext>
              </a:extLst>
            </p:cNvPr>
            <p:cNvSpPr/>
            <p:nvPr/>
          </p:nvSpPr>
          <p:spPr>
            <a:xfrm>
              <a:off x="1972746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0F397C-2198-4E65-8134-34E49BF79873}"/>
                </a:ext>
              </a:extLst>
            </p:cNvPr>
            <p:cNvSpPr/>
            <p:nvPr/>
          </p:nvSpPr>
          <p:spPr>
            <a:xfrm>
              <a:off x="2344602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4FAD03-0597-438C-B787-D114537619DD}"/>
                </a:ext>
              </a:extLst>
            </p:cNvPr>
            <p:cNvSpPr/>
            <p:nvPr/>
          </p:nvSpPr>
          <p:spPr>
            <a:xfrm>
              <a:off x="2716458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A92B28D-C3EE-4063-8B07-1FBC57AF8291}"/>
                </a:ext>
              </a:extLst>
            </p:cNvPr>
            <p:cNvSpPr/>
            <p:nvPr/>
          </p:nvSpPr>
          <p:spPr>
            <a:xfrm>
              <a:off x="3088314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6739A1-56B2-4E56-9958-3A9CCF2A2093}"/>
                </a:ext>
              </a:extLst>
            </p:cNvPr>
            <p:cNvSpPr/>
            <p:nvPr/>
          </p:nvSpPr>
          <p:spPr>
            <a:xfrm>
              <a:off x="1972746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E914C3-27A4-453E-8216-94FDFC345780}"/>
                </a:ext>
              </a:extLst>
            </p:cNvPr>
            <p:cNvSpPr/>
            <p:nvPr/>
          </p:nvSpPr>
          <p:spPr>
            <a:xfrm>
              <a:off x="2344602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72E6D1E-A53A-4253-B684-F611DC2709EF}"/>
                </a:ext>
              </a:extLst>
            </p:cNvPr>
            <p:cNvSpPr/>
            <p:nvPr/>
          </p:nvSpPr>
          <p:spPr>
            <a:xfrm>
              <a:off x="2716458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056893-7545-46D6-9DE3-FFB1C3363797}"/>
                </a:ext>
              </a:extLst>
            </p:cNvPr>
            <p:cNvSpPr/>
            <p:nvPr/>
          </p:nvSpPr>
          <p:spPr>
            <a:xfrm>
              <a:off x="3088314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E8BE8FD-4B35-4698-AA9B-807B72253930}"/>
                </a:ext>
              </a:extLst>
            </p:cNvPr>
            <p:cNvSpPr/>
            <p:nvPr/>
          </p:nvSpPr>
          <p:spPr>
            <a:xfrm>
              <a:off x="1972746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E60163-8240-4E52-8376-4E7C2789A287}"/>
                </a:ext>
              </a:extLst>
            </p:cNvPr>
            <p:cNvSpPr/>
            <p:nvPr/>
          </p:nvSpPr>
          <p:spPr>
            <a:xfrm>
              <a:off x="2344602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2DA894-C272-4066-BB38-8051D128DF4B}"/>
                </a:ext>
              </a:extLst>
            </p:cNvPr>
            <p:cNvSpPr/>
            <p:nvPr/>
          </p:nvSpPr>
          <p:spPr>
            <a:xfrm>
              <a:off x="2716458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E856313-C689-47CE-A28F-CA3B04FEC77C}"/>
                </a:ext>
              </a:extLst>
            </p:cNvPr>
            <p:cNvSpPr/>
            <p:nvPr/>
          </p:nvSpPr>
          <p:spPr>
            <a:xfrm>
              <a:off x="3088314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A900BD-8344-4434-A292-AD6427891ACA}"/>
              </a:ext>
            </a:extLst>
          </p:cNvPr>
          <p:cNvGrpSpPr/>
          <p:nvPr/>
        </p:nvGrpSpPr>
        <p:grpSpPr>
          <a:xfrm>
            <a:off x="5113084" y="2143135"/>
            <a:ext cx="1115568" cy="1115568"/>
            <a:chOff x="5113084" y="2143135"/>
            <a:chExt cx="1115568" cy="111556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CBF0CD-0163-442F-B34F-840F7527D294}"/>
                </a:ext>
              </a:extLst>
            </p:cNvPr>
            <p:cNvSpPr/>
            <p:nvPr/>
          </p:nvSpPr>
          <p:spPr>
            <a:xfrm>
              <a:off x="5113084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3EA515-A25E-4614-890F-B1BFB62CF9AC}"/>
                </a:ext>
              </a:extLst>
            </p:cNvPr>
            <p:cNvSpPr/>
            <p:nvPr/>
          </p:nvSpPr>
          <p:spPr>
            <a:xfrm>
              <a:off x="5484940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86B3313-922E-4133-B531-7784C2E13AA4}"/>
                </a:ext>
              </a:extLst>
            </p:cNvPr>
            <p:cNvSpPr/>
            <p:nvPr/>
          </p:nvSpPr>
          <p:spPr>
            <a:xfrm>
              <a:off x="5856796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1AB466-34BD-491C-BD30-AA42E494CD8E}"/>
                </a:ext>
              </a:extLst>
            </p:cNvPr>
            <p:cNvSpPr/>
            <p:nvPr/>
          </p:nvSpPr>
          <p:spPr>
            <a:xfrm>
              <a:off x="5113084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B2A5A33-A1AF-4C84-BECB-7E0E49E3B6DA}"/>
                </a:ext>
              </a:extLst>
            </p:cNvPr>
            <p:cNvSpPr/>
            <p:nvPr/>
          </p:nvSpPr>
          <p:spPr>
            <a:xfrm>
              <a:off x="5484940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D5079DE-BBEA-4EC2-9ADF-4085376DECC0}"/>
                </a:ext>
              </a:extLst>
            </p:cNvPr>
            <p:cNvSpPr/>
            <p:nvPr/>
          </p:nvSpPr>
          <p:spPr>
            <a:xfrm>
              <a:off x="5856796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E89BB1-D088-40A1-80A8-0EFCF638FEF2}"/>
                </a:ext>
              </a:extLst>
            </p:cNvPr>
            <p:cNvSpPr/>
            <p:nvPr/>
          </p:nvSpPr>
          <p:spPr>
            <a:xfrm>
              <a:off x="5113084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050F182-D0E0-4351-9A4F-6A6E573AFEE2}"/>
                </a:ext>
              </a:extLst>
            </p:cNvPr>
            <p:cNvSpPr/>
            <p:nvPr/>
          </p:nvSpPr>
          <p:spPr>
            <a:xfrm>
              <a:off x="5484940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63D472-E0E6-491B-AC99-DB8A37CABE2E}"/>
                </a:ext>
              </a:extLst>
            </p:cNvPr>
            <p:cNvSpPr/>
            <p:nvPr/>
          </p:nvSpPr>
          <p:spPr>
            <a:xfrm>
              <a:off x="5856796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060CF-535C-4D18-AE83-096BF40171B9}"/>
              </a:ext>
            </a:extLst>
          </p:cNvPr>
          <p:cNvGrpSpPr/>
          <p:nvPr/>
        </p:nvGrpSpPr>
        <p:grpSpPr>
          <a:xfrm>
            <a:off x="9697276" y="1938557"/>
            <a:ext cx="743712" cy="743712"/>
            <a:chOff x="8110767" y="2065118"/>
            <a:chExt cx="743712" cy="74371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CCD9FD-13D6-4DFC-BCAA-A92713ECAAB7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BBCAF3-FFDE-4943-8037-5EFC2902A21B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0C2A83-22A7-4310-B6F2-658E618D6B4C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8AB809E-17E0-4325-8285-56C527CA4912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08BEA71-23B0-4FF6-9BE9-BC4FE2078959}"/>
              </a:ext>
            </a:extLst>
          </p:cNvPr>
          <p:cNvGrpSpPr/>
          <p:nvPr/>
        </p:nvGrpSpPr>
        <p:grpSpPr>
          <a:xfrm>
            <a:off x="8126051" y="1789381"/>
            <a:ext cx="743712" cy="743712"/>
            <a:chOff x="8110767" y="2065118"/>
            <a:chExt cx="743712" cy="74371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31312B-2790-4608-B172-758276D52C49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F37036-0551-4C23-843B-DFDE402FACC5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86F093F-F166-4E29-8167-0B5E8E7F71A5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888FAD-87E0-46B6-9D9C-5BCFD79F9AF0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DC82BBF-C8B9-4300-9705-8A101DA7923E}"/>
              </a:ext>
            </a:extLst>
          </p:cNvPr>
          <p:cNvGrpSpPr/>
          <p:nvPr/>
        </p:nvGrpSpPr>
        <p:grpSpPr>
          <a:xfrm>
            <a:off x="8013700" y="1931011"/>
            <a:ext cx="743712" cy="743712"/>
            <a:chOff x="8110767" y="2065118"/>
            <a:chExt cx="743712" cy="74371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CA14AAB-CC6B-4354-BB40-CF0A62B0D27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C09B24A-7C9D-42CF-91B8-60A760CE33B1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8AEEC24-78B4-404A-9BF5-3927E1DA77D0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B6CB90F-85DD-449A-A415-DF80BFA80D7B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5AED08-E457-43E4-A8E1-97744529F03A}"/>
              </a:ext>
            </a:extLst>
          </p:cNvPr>
          <p:cNvGrpSpPr/>
          <p:nvPr/>
        </p:nvGrpSpPr>
        <p:grpSpPr>
          <a:xfrm>
            <a:off x="7901349" y="2072641"/>
            <a:ext cx="743712" cy="743712"/>
            <a:chOff x="8110767" y="2065118"/>
            <a:chExt cx="743712" cy="74371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A5E7AF-91DB-49B9-972A-BAA1CF1BBDA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95D4E3B-F2C5-4454-BCDE-9DE393790997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B7EC370-A1B5-4422-95C5-E5B2F95079DF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3DD98DE-8BC7-46EE-AAA9-E0E8DEB350D7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51B7975E-A75A-4304-88BD-C708BCF91AD7}"/>
              </a:ext>
            </a:extLst>
          </p:cNvPr>
          <p:cNvSpPr/>
          <p:nvPr/>
        </p:nvSpPr>
        <p:spPr>
          <a:xfrm>
            <a:off x="9021655" y="2219741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074683" y="526878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0145" y="334622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25330" y="133897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4878" y="4504514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0125" y="450237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4475316" y="4594953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9329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546022" y="1011253"/>
            <a:ext cx="37753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DEB674-0924-4245-B8D9-3AEA0D42AFF4}"/>
              </a:ext>
            </a:extLst>
          </p:cNvPr>
          <p:cNvSpPr/>
          <p:nvPr/>
        </p:nvSpPr>
        <p:spPr>
          <a:xfrm>
            <a:off x="1422436" y="283965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A95DB-6868-4E38-B7B5-DE0F9A89A8C8}"/>
              </a:ext>
            </a:extLst>
          </p:cNvPr>
          <p:cNvSpPr/>
          <p:nvPr/>
        </p:nvSpPr>
        <p:spPr>
          <a:xfrm>
            <a:off x="3163049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976CEA-DC5A-401D-B327-A1724BDDAD47}"/>
              </a:ext>
            </a:extLst>
          </p:cNvPr>
          <p:cNvSpPr/>
          <p:nvPr/>
        </p:nvSpPr>
        <p:spPr>
          <a:xfrm>
            <a:off x="5085290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E1CAA2-EF05-4A88-9059-33D0954D4602}"/>
              </a:ext>
            </a:extLst>
          </p:cNvPr>
          <p:cNvSpPr/>
          <p:nvPr/>
        </p:nvSpPr>
        <p:spPr>
          <a:xfrm>
            <a:off x="6825903" y="283965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7197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47809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0051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0663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02F0F2-0EEB-433F-AAD0-F513A9DC7525}"/>
              </a:ext>
            </a:extLst>
          </p:cNvPr>
          <p:cNvSpPr/>
          <p:nvPr/>
        </p:nvSpPr>
        <p:spPr>
          <a:xfrm>
            <a:off x="1732345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CD8DB2-313B-4FDF-A99F-CDDFD38DC144}"/>
              </a:ext>
            </a:extLst>
          </p:cNvPr>
          <p:cNvSpPr/>
          <p:nvPr/>
        </p:nvSpPr>
        <p:spPr>
          <a:xfrm>
            <a:off x="5181601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E098F-0325-474B-8EF8-8B63BC6EF862}"/>
              </a:ext>
            </a:extLst>
          </p:cNvPr>
          <p:cNvSpPr/>
          <p:nvPr/>
        </p:nvSpPr>
        <p:spPr>
          <a:xfrm>
            <a:off x="180951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E5C67A-36C0-499E-8D75-A0B6053B15EB}"/>
              </a:ext>
            </a:extLst>
          </p:cNvPr>
          <p:cNvSpPr/>
          <p:nvPr/>
        </p:nvSpPr>
        <p:spPr>
          <a:xfrm>
            <a:off x="3458902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223C00-5B46-49B4-99E7-E99F83216DF4}"/>
              </a:ext>
            </a:extLst>
          </p:cNvPr>
          <p:cNvSpPr/>
          <p:nvPr/>
        </p:nvSpPr>
        <p:spPr>
          <a:xfrm>
            <a:off x="188281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7E1DBF-E3BB-42EA-8F0D-393968998D46}"/>
              </a:ext>
            </a:extLst>
          </p:cNvPr>
          <p:cNvSpPr/>
          <p:nvPr/>
        </p:nvSpPr>
        <p:spPr>
          <a:xfrm>
            <a:off x="2383743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0BC17C-00A9-44CF-AE52-34F2D4DFD2F9}"/>
              </a:ext>
            </a:extLst>
          </p:cNvPr>
          <p:cNvSpPr/>
          <p:nvPr/>
        </p:nvSpPr>
        <p:spPr>
          <a:xfrm>
            <a:off x="2884669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5DA76B-082D-4358-B9DA-0639644040DA}"/>
              </a:ext>
            </a:extLst>
          </p:cNvPr>
          <p:cNvSpPr/>
          <p:nvPr/>
        </p:nvSpPr>
        <p:spPr>
          <a:xfrm>
            <a:off x="353220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BF1367-827D-4D60-AA0B-9CCC92B44CB3}"/>
              </a:ext>
            </a:extLst>
          </p:cNvPr>
          <p:cNvSpPr/>
          <p:nvPr/>
        </p:nvSpPr>
        <p:spPr>
          <a:xfrm>
            <a:off x="4033135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E39CED-8217-4DB2-B1F1-3CFD12FFA73C}"/>
              </a:ext>
            </a:extLst>
          </p:cNvPr>
          <p:cNvSpPr/>
          <p:nvPr/>
        </p:nvSpPr>
        <p:spPr>
          <a:xfrm>
            <a:off x="4534061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BAA3F52-1728-40FB-9DD0-DF4EC6A2E061}"/>
              </a:ext>
            </a:extLst>
          </p:cNvPr>
          <p:cNvSpPr/>
          <p:nvPr/>
        </p:nvSpPr>
        <p:spPr>
          <a:xfrm>
            <a:off x="5254908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1BCC4D-2AD0-455B-9CAC-DC3C1471E74E}"/>
              </a:ext>
            </a:extLst>
          </p:cNvPr>
          <p:cNvSpPr/>
          <p:nvPr/>
        </p:nvSpPr>
        <p:spPr>
          <a:xfrm>
            <a:off x="690430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AF3FB6-95CA-4743-BE8E-B37892A952D8}"/>
              </a:ext>
            </a:extLst>
          </p:cNvPr>
          <p:cNvSpPr/>
          <p:nvPr/>
        </p:nvSpPr>
        <p:spPr>
          <a:xfrm>
            <a:off x="5328215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3F9F36-9228-425C-A420-40CDC449CA65}"/>
              </a:ext>
            </a:extLst>
          </p:cNvPr>
          <p:cNvSpPr/>
          <p:nvPr/>
        </p:nvSpPr>
        <p:spPr>
          <a:xfrm>
            <a:off x="5829141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D31CA6-A045-4CF5-B7A6-9DAA62A5820F}"/>
              </a:ext>
            </a:extLst>
          </p:cNvPr>
          <p:cNvSpPr/>
          <p:nvPr/>
        </p:nvSpPr>
        <p:spPr>
          <a:xfrm>
            <a:off x="633006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3A8BD6-F2A0-4548-B775-E0BBBDF66266}"/>
              </a:ext>
            </a:extLst>
          </p:cNvPr>
          <p:cNvSpPr/>
          <p:nvPr/>
        </p:nvSpPr>
        <p:spPr>
          <a:xfrm>
            <a:off x="6977607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C287053-9030-49D5-9144-1EFD83469C94}"/>
              </a:ext>
            </a:extLst>
          </p:cNvPr>
          <p:cNvSpPr/>
          <p:nvPr/>
        </p:nvSpPr>
        <p:spPr>
          <a:xfrm>
            <a:off x="7478533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9BD8D8-2A7D-45CD-93FD-7D7B2C33B641}"/>
              </a:ext>
            </a:extLst>
          </p:cNvPr>
          <p:cNvSpPr/>
          <p:nvPr/>
        </p:nvSpPr>
        <p:spPr>
          <a:xfrm>
            <a:off x="797945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C6A96A-5865-43E3-AEC1-AA1A263CC7D6}"/>
              </a:ext>
            </a:extLst>
          </p:cNvPr>
          <p:cNvSpPr/>
          <p:nvPr/>
        </p:nvSpPr>
        <p:spPr>
          <a:xfrm>
            <a:off x="1732345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31487D-800D-4A83-940B-A9E24CBEA9F6}"/>
              </a:ext>
            </a:extLst>
          </p:cNvPr>
          <p:cNvSpPr/>
          <p:nvPr/>
        </p:nvSpPr>
        <p:spPr>
          <a:xfrm>
            <a:off x="4031849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2641C5-BA0A-44C0-9F60-13C40C75BE90}"/>
              </a:ext>
            </a:extLst>
          </p:cNvPr>
          <p:cNvSpPr/>
          <p:nvPr/>
        </p:nvSpPr>
        <p:spPr>
          <a:xfrm>
            <a:off x="6331353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E958EB-E2CF-4625-B525-60F8C3AE99C2}"/>
              </a:ext>
            </a:extLst>
          </p:cNvPr>
          <p:cNvSpPr/>
          <p:nvPr/>
        </p:nvSpPr>
        <p:spPr>
          <a:xfrm>
            <a:off x="180951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935E40-8AE0-4EED-9EFC-28E14626F730}"/>
              </a:ext>
            </a:extLst>
          </p:cNvPr>
          <p:cNvSpPr/>
          <p:nvPr/>
        </p:nvSpPr>
        <p:spPr>
          <a:xfrm>
            <a:off x="288209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0736F34-711A-46B8-84C2-57C3133666F0}"/>
              </a:ext>
            </a:extLst>
          </p:cNvPr>
          <p:cNvSpPr/>
          <p:nvPr/>
        </p:nvSpPr>
        <p:spPr>
          <a:xfrm>
            <a:off x="188281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C2557AD-6CBF-4872-A01E-1BEA8B7B42E1}"/>
              </a:ext>
            </a:extLst>
          </p:cNvPr>
          <p:cNvSpPr/>
          <p:nvPr/>
        </p:nvSpPr>
        <p:spPr>
          <a:xfrm>
            <a:off x="234456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A9B625-1193-431D-B53C-065E4D0028FD}"/>
              </a:ext>
            </a:extLst>
          </p:cNvPr>
          <p:cNvSpPr/>
          <p:nvPr/>
        </p:nvSpPr>
        <p:spPr>
          <a:xfrm>
            <a:off x="295861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E05011-6D34-4F47-A4F7-1EC99902D104}"/>
              </a:ext>
            </a:extLst>
          </p:cNvPr>
          <p:cNvSpPr/>
          <p:nvPr/>
        </p:nvSpPr>
        <p:spPr>
          <a:xfrm>
            <a:off x="342036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C83137-25C8-49D9-9AA6-24C22461CBF6}"/>
              </a:ext>
            </a:extLst>
          </p:cNvPr>
          <p:cNvSpPr/>
          <p:nvPr/>
        </p:nvSpPr>
        <p:spPr>
          <a:xfrm>
            <a:off x="410387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277BF4-C595-477C-950C-02537138F221}"/>
              </a:ext>
            </a:extLst>
          </p:cNvPr>
          <p:cNvSpPr/>
          <p:nvPr/>
        </p:nvSpPr>
        <p:spPr>
          <a:xfrm>
            <a:off x="517645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C0F8F4-35AB-4364-9FD4-A49FCADEE2BB}"/>
              </a:ext>
            </a:extLst>
          </p:cNvPr>
          <p:cNvSpPr/>
          <p:nvPr/>
        </p:nvSpPr>
        <p:spPr>
          <a:xfrm>
            <a:off x="417717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F16467-1BBD-469B-ADFC-38EC7D1E3A4A}"/>
              </a:ext>
            </a:extLst>
          </p:cNvPr>
          <p:cNvSpPr/>
          <p:nvPr/>
        </p:nvSpPr>
        <p:spPr>
          <a:xfrm>
            <a:off x="463892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47C212-B98C-4C0E-A5D6-C8AC1FC028E8}"/>
              </a:ext>
            </a:extLst>
          </p:cNvPr>
          <p:cNvSpPr/>
          <p:nvPr/>
        </p:nvSpPr>
        <p:spPr>
          <a:xfrm>
            <a:off x="525297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E0A12C-4A7B-47E8-ADD3-7386080D2F4D}"/>
              </a:ext>
            </a:extLst>
          </p:cNvPr>
          <p:cNvSpPr/>
          <p:nvPr/>
        </p:nvSpPr>
        <p:spPr>
          <a:xfrm>
            <a:off x="571472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1BBDF6-C823-445C-9BF9-53F6225244D8}"/>
              </a:ext>
            </a:extLst>
          </p:cNvPr>
          <p:cNvSpPr/>
          <p:nvPr/>
        </p:nvSpPr>
        <p:spPr>
          <a:xfrm>
            <a:off x="6403374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996FAD-19A3-42F8-831B-343D4B388FAC}"/>
              </a:ext>
            </a:extLst>
          </p:cNvPr>
          <p:cNvSpPr/>
          <p:nvPr/>
        </p:nvSpPr>
        <p:spPr>
          <a:xfrm>
            <a:off x="7475961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EF9FFA-CAFB-486E-BD8D-106BCEDDB36F}"/>
              </a:ext>
            </a:extLst>
          </p:cNvPr>
          <p:cNvSpPr/>
          <p:nvPr/>
        </p:nvSpPr>
        <p:spPr>
          <a:xfrm>
            <a:off x="6476682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7AC4F3A-112D-434E-96D7-EADE078AC02A}"/>
              </a:ext>
            </a:extLst>
          </p:cNvPr>
          <p:cNvSpPr/>
          <p:nvPr/>
        </p:nvSpPr>
        <p:spPr>
          <a:xfrm>
            <a:off x="6938431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E9B069-19A1-40D9-8466-7F95A37F432A}"/>
              </a:ext>
            </a:extLst>
          </p:cNvPr>
          <p:cNvSpPr/>
          <p:nvPr/>
        </p:nvSpPr>
        <p:spPr>
          <a:xfrm>
            <a:off x="7552483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516ED5-5797-47B8-8308-284A431991A7}"/>
              </a:ext>
            </a:extLst>
          </p:cNvPr>
          <p:cNvSpPr/>
          <p:nvPr/>
        </p:nvSpPr>
        <p:spPr>
          <a:xfrm>
            <a:off x="8014232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BFF19-7CE6-4073-9049-4847D662A13D}"/>
              </a:ext>
            </a:extLst>
          </p:cNvPr>
          <p:cNvSpPr txBox="1"/>
          <p:nvPr/>
        </p:nvSpPr>
        <p:spPr>
          <a:xfrm>
            <a:off x="8704164" y="280008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D70F96-74D3-48FA-B5A7-908394AACCDF}"/>
              </a:ext>
            </a:extLst>
          </p:cNvPr>
          <p:cNvSpPr txBox="1"/>
          <p:nvPr/>
        </p:nvSpPr>
        <p:spPr>
          <a:xfrm>
            <a:off x="8661723" y="42273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5365E4-FED6-4456-8AEB-03E04FBF418F}"/>
              </a:ext>
            </a:extLst>
          </p:cNvPr>
          <p:cNvSpPr/>
          <p:nvPr/>
        </p:nvSpPr>
        <p:spPr>
          <a:xfrm>
            <a:off x="1962176" y="3828635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430129-AD5A-4FB0-987D-5C2148717A5A}"/>
              </a:ext>
            </a:extLst>
          </p:cNvPr>
          <p:cNvSpPr/>
          <p:nvPr/>
        </p:nvSpPr>
        <p:spPr>
          <a:xfrm>
            <a:off x="5637138" y="3828634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CD15D7-E192-42CF-B688-24BBC963A1DE}"/>
              </a:ext>
            </a:extLst>
          </p:cNvPr>
          <p:cNvSpPr/>
          <p:nvPr/>
        </p:nvSpPr>
        <p:spPr>
          <a:xfrm>
            <a:off x="2065098" y="3901943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8793C-8CF4-4815-B3B2-FD57F0CC2503}"/>
              </a:ext>
            </a:extLst>
          </p:cNvPr>
          <p:cNvSpPr/>
          <p:nvPr/>
        </p:nvSpPr>
        <p:spPr>
          <a:xfrm>
            <a:off x="3805711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6333B-F58E-41F2-BE87-F2C38115A5E5}"/>
              </a:ext>
            </a:extLst>
          </p:cNvPr>
          <p:cNvSpPr/>
          <p:nvPr/>
        </p:nvSpPr>
        <p:spPr>
          <a:xfrm>
            <a:off x="2155913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D3085-B916-4C03-954F-31C1A448925D}"/>
              </a:ext>
            </a:extLst>
          </p:cNvPr>
          <p:cNvSpPr/>
          <p:nvPr/>
        </p:nvSpPr>
        <p:spPr>
          <a:xfrm>
            <a:off x="2675574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CD4C16-C3DA-45C2-8AEC-C8854E533BBE}"/>
              </a:ext>
            </a:extLst>
          </p:cNvPr>
          <p:cNvSpPr/>
          <p:nvPr/>
        </p:nvSpPr>
        <p:spPr>
          <a:xfrm>
            <a:off x="3195236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E620AE-4BDD-49ED-861F-65571A19F3E4}"/>
              </a:ext>
            </a:extLst>
          </p:cNvPr>
          <p:cNvSpPr/>
          <p:nvPr/>
        </p:nvSpPr>
        <p:spPr>
          <a:xfrm>
            <a:off x="3896525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00DD59-5152-4B0C-9234-6FA3DCB2C4F1}"/>
              </a:ext>
            </a:extLst>
          </p:cNvPr>
          <p:cNvSpPr/>
          <p:nvPr/>
        </p:nvSpPr>
        <p:spPr>
          <a:xfrm>
            <a:off x="4416186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9CBDD1-54B0-470C-914D-5ED663E7AFC2}"/>
              </a:ext>
            </a:extLst>
          </p:cNvPr>
          <p:cNvSpPr/>
          <p:nvPr/>
        </p:nvSpPr>
        <p:spPr>
          <a:xfrm>
            <a:off x="4935848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4D8E62-C74A-420F-98B9-52ED86927416}"/>
              </a:ext>
            </a:extLst>
          </p:cNvPr>
          <p:cNvSpPr/>
          <p:nvPr/>
        </p:nvSpPr>
        <p:spPr>
          <a:xfrm>
            <a:off x="5727952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7C1081-87B3-447F-B308-740A6EFB4C2D}"/>
              </a:ext>
            </a:extLst>
          </p:cNvPr>
          <p:cNvSpPr/>
          <p:nvPr/>
        </p:nvSpPr>
        <p:spPr>
          <a:xfrm>
            <a:off x="7468565" y="390193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160153-7A50-4937-A360-1DC7834B614E}"/>
              </a:ext>
            </a:extLst>
          </p:cNvPr>
          <p:cNvSpPr/>
          <p:nvPr/>
        </p:nvSpPr>
        <p:spPr>
          <a:xfrm>
            <a:off x="5818767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A28C695-D4C2-45A6-8FB3-70C306D203B7}"/>
              </a:ext>
            </a:extLst>
          </p:cNvPr>
          <p:cNvSpPr/>
          <p:nvPr/>
        </p:nvSpPr>
        <p:spPr>
          <a:xfrm>
            <a:off x="6338428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7F759D-D4EC-4BF0-9823-E4923E5151B8}"/>
              </a:ext>
            </a:extLst>
          </p:cNvPr>
          <p:cNvSpPr/>
          <p:nvPr/>
        </p:nvSpPr>
        <p:spPr>
          <a:xfrm>
            <a:off x="6858090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AEC5-B0C5-4B52-A8CB-8E0FED08662F}"/>
              </a:ext>
            </a:extLst>
          </p:cNvPr>
          <p:cNvSpPr/>
          <p:nvPr/>
        </p:nvSpPr>
        <p:spPr>
          <a:xfrm>
            <a:off x="7559379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CC7833-EE44-441E-B528-4864594E97F2}"/>
              </a:ext>
            </a:extLst>
          </p:cNvPr>
          <p:cNvSpPr/>
          <p:nvPr/>
        </p:nvSpPr>
        <p:spPr>
          <a:xfrm>
            <a:off x="8079040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814590-E5EE-4E90-B307-A44683C77680}"/>
              </a:ext>
            </a:extLst>
          </p:cNvPr>
          <p:cNvSpPr/>
          <p:nvPr/>
        </p:nvSpPr>
        <p:spPr>
          <a:xfrm>
            <a:off x="8598702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990845-7E9E-41BA-9D0B-9DAE85FF1A4B}"/>
              </a:ext>
            </a:extLst>
          </p:cNvPr>
          <p:cNvSpPr/>
          <p:nvPr/>
        </p:nvSpPr>
        <p:spPr>
          <a:xfrm>
            <a:off x="1956123" y="3896809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5B443-A2F5-4531-900F-8BC4725BD2F5}"/>
              </a:ext>
            </a:extLst>
          </p:cNvPr>
          <p:cNvSpPr/>
          <p:nvPr/>
        </p:nvSpPr>
        <p:spPr>
          <a:xfrm>
            <a:off x="4406098" y="3896808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671AB-5BFE-407D-8FAA-072A119850D7}"/>
              </a:ext>
            </a:extLst>
          </p:cNvPr>
          <p:cNvSpPr/>
          <p:nvPr/>
        </p:nvSpPr>
        <p:spPr>
          <a:xfrm>
            <a:off x="6856072" y="3896807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F1D484-D5B4-479D-8311-5EEE8E5C7D3C}"/>
              </a:ext>
            </a:extLst>
          </p:cNvPr>
          <p:cNvSpPr/>
          <p:nvPr/>
        </p:nvSpPr>
        <p:spPr>
          <a:xfrm>
            <a:off x="2021713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8CED7E-D66A-4079-B3CD-457807218FE8}"/>
              </a:ext>
            </a:extLst>
          </p:cNvPr>
          <p:cNvSpPr/>
          <p:nvPr/>
        </p:nvSpPr>
        <p:spPr>
          <a:xfrm>
            <a:off x="318303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F85CBF-7BDC-4F6E-BDBD-3E449CB3577E}"/>
              </a:ext>
            </a:extLst>
          </p:cNvPr>
          <p:cNvSpPr/>
          <p:nvPr/>
        </p:nvSpPr>
        <p:spPr>
          <a:xfrm>
            <a:off x="2088856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8925A3-4BE1-4662-8686-736D21F6C84F}"/>
              </a:ext>
            </a:extLst>
          </p:cNvPr>
          <p:cNvSpPr/>
          <p:nvPr/>
        </p:nvSpPr>
        <p:spPr>
          <a:xfrm>
            <a:off x="2605081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9715DC-9092-446D-BD7F-AE4A3737517E}"/>
              </a:ext>
            </a:extLst>
          </p:cNvPr>
          <p:cNvSpPr/>
          <p:nvPr/>
        </p:nvSpPr>
        <p:spPr>
          <a:xfrm>
            <a:off x="323783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0A9F4-DFBA-4052-B18C-6793F058C23E}"/>
              </a:ext>
            </a:extLst>
          </p:cNvPr>
          <p:cNvSpPr/>
          <p:nvPr/>
        </p:nvSpPr>
        <p:spPr>
          <a:xfrm>
            <a:off x="375405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715696-B434-47A6-9256-4F6FD31D45AD}"/>
              </a:ext>
            </a:extLst>
          </p:cNvPr>
          <p:cNvSpPr/>
          <p:nvPr/>
        </p:nvSpPr>
        <p:spPr>
          <a:xfrm>
            <a:off x="446860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5EB188-CF79-404F-AE12-4451585840AA}"/>
              </a:ext>
            </a:extLst>
          </p:cNvPr>
          <p:cNvSpPr/>
          <p:nvPr/>
        </p:nvSpPr>
        <p:spPr>
          <a:xfrm>
            <a:off x="5629935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6F8FAD-B7CC-445B-8F69-065B1BC27917}"/>
              </a:ext>
            </a:extLst>
          </p:cNvPr>
          <p:cNvSpPr/>
          <p:nvPr/>
        </p:nvSpPr>
        <p:spPr>
          <a:xfrm>
            <a:off x="453575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19F34E-5E01-48EE-8FDD-85FAE3C61425}"/>
              </a:ext>
            </a:extLst>
          </p:cNvPr>
          <p:cNvSpPr/>
          <p:nvPr/>
        </p:nvSpPr>
        <p:spPr>
          <a:xfrm>
            <a:off x="505197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F04832-5D1E-469A-A2EF-E4C0A197B9BA}"/>
              </a:ext>
            </a:extLst>
          </p:cNvPr>
          <p:cNvSpPr/>
          <p:nvPr/>
        </p:nvSpPr>
        <p:spPr>
          <a:xfrm>
            <a:off x="5684730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630534-5DC7-4317-A593-23AD3C8C9F44}"/>
              </a:ext>
            </a:extLst>
          </p:cNvPr>
          <p:cNvSpPr/>
          <p:nvPr/>
        </p:nvSpPr>
        <p:spPr>
          <a:xfrm>
            <a:off x="6200955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2B6590-7039-4995-833A-0762F5FEAFC0}"/>
              </a:ext>
            </a:extLst>
          </p:cNvPr>
          <p:cNvSpPr/>
          <p:nvPr/>
        </p:nvSpPr>
        <p:spPr>
          <a:xfrm>
            <a:off x="6923221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9BB6ED-25EC-4781-A734-9D4C227EB08C}"/>
              </a:ext>
            </a:extLst>
          </p:cNvPr>
          <p:cNvSpPr/>
          <p:nvPr/>
        </p:nvSpPr>
        <p:spPr>
          <a:xfrm>
            <a:off x="8084547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26630D-AE5D-4AB8-8ADB-EE624F32E5A7}"/>
              </a:ext>
            </a:extLst>
          </p:cNvPr>
          <p:cNvSpPr/>
          <p:nvPr/>
        </p:nvSpPr>
        <p:spPr>
          <a:xfrm>
            <a:off x="699036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A33729-CA40-4CA5-86ED-4AD31211ADA4}"/>
              </a:ext>
            </a:extLst>
          </p:cNvPr>
          <p:cNvSpPr/>
          <p:nvPr/>
        </p:nvSpPr>
        <p:spPr>
          <a:xfrm>
            <a:off x="750658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44DFE9-ED08-4376-ACA8-2E6238ECF6A8}"/>
              </a:ext>
            </a:extLst>
          </p:cNvPr>
          <p:cNvSpPr/>
          <p:nvPr/>
        </p:nvSpPr>
        <p:spPr>
          <a:xfrm>
            <a:off x="813934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2F039BF-D0E4-41AD-B66F-597F04DD0E91}"/>
              </a:ext>
            </a:extLst>
          </p:cNvPr>
          <p:cNvSpPr/>
          <p:nvPr/>
        </p:nvSpPr>
        <p:spPr>
          <a:xfrm>
            <a:off x="865556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47DEC-454C-4B23-986F-7F80859DB25D}"/>
              </a:ext>
            </a:extLst>
          </p:cNvPr>
          <p:cNvSpPr txBox="1"/>
          <p:nvPr/>
        </p:nvSpPr>
        <p:spPr>
          <a:xfrm>
            <a:off x="-27292" y="2475876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99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89686" y="2954408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846644" y="1468672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865793" y="2411762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17403" y="139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865793" y="28283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865793" y="329005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865793" y="371860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865793" y="419627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D967EA-95E4-4CED-ADDF-5375549D401A}"/>
              </a:ext>
            </a:extLst>
          </p:cNvPr>
          <p:cNvSpPr/>
          <p:nvPr/>
        </p:nvSpPr>
        <p:spPr>
          <a:xfrm>
            <a:off x="4535792" y="1665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252068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B8C40-AE49-4262-BEF9-E3A7B59E2CF5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206DB-176B-4CEC-9E2C-F558B9C4D3BD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85084A-7133-41A4-8C15-4A909971CEC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5C840-6DFB-4355-83B4-4AFAF189F64E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4C7CF1-3245-4EFF-BFA2-7E323862AF8D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C14FA5-24F4-4E11-9ED2-19ABB61305F4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8951D5-A89A-4621-BB59-1A05718E801E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77B014-B4A0-497D-BC3C-E4E25509E018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4A9238-1DA7-4976-B7A1-DD18D33D3CAA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C56E6D-5A66-4055-B80E-5D74A3A047A7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2E43EF-4B54-4FF2-BC64-9C641844954C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9A00ED-7218-46D8-A524-34E794FD12A1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9D9432-D043-450E-A216-26CE6090BC0B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F938A-CCEC-497F-864A-FB2D0D08F9A7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FFAE8F-2AAC-4209-A522-C947672E13FE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363528" y="17259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619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20279" y="90249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36137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402110" y="1878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416689" y="2901387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513768" y="2979190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606366" y="303931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181912" y="303900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698963" y="3116806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894139" y="3115578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79156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80426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868726" y="3266440"/>
            <a:ext cx="858376" cy="584072"/>
            <a:chOff x="868726" y="3266440"/>
            <a:chExt cx="793548" cy="58407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881432" y="3259843"/>
            <a:ext cx="858376" cy="584072"/>
            <a:chOff x="868726" y="3266440"/>
            <a:chExt cx="793548" cy="58407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297902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399172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056186" y="3266440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068892" y="3259843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266793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461969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35939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37209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436556" y="3273376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449262" y="3266779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54685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55955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624016" y="3273376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636722" y="3266779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67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495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0086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06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14400" y="140656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238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6789" y="141754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9136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211833" y="3382767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6744" y="139730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6918" y="170546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566746" y="822116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96537" y="822116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24324" y="1471197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37383" y="1222226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14938" y="82211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653694" y="146828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354112" y="1222226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335955" y="4517054"/>
            <a:ext cx="8811816" cy="2261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442508" y="4598824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514409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4741863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624059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2628136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702190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1626496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776189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1161354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1703016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2088182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2686599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3610904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2760597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3145763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3687425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4072591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4851513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6855590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4929644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5853950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5003643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5388808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5930470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6315636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6914053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7838358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6988051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7373217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7914879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8300045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442508" y="5680095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514409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4741863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624059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2628136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702190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1626496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776189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1161354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1703016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2088182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2686599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3610904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2760597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3145763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3687425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4072591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4851513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6855590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4929644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5853950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5003643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5388808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5930470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6315636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6914053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7838358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6988051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7373217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7914879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8300045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FD29EE6-ACCC-4A74-A499-A3A402408C14}"/>
              </a:ext>
            </a:extLst>
          </p:cNvPr>
          <p:cNvSpPr/>
          <p:nvPr/>
        </p:nvSpPr>
        <p:spPr>
          <a:xfrm>
            <a:off x="370766" y="1931069"/>
            <a:ext cx="8811816" cy="22187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FC92B38-BE0B-49E4-AABC-6C410124CD7E}"/>
              </a:ext>
            </a:extLst>
          </p:cNvPr>
          <p:cNvSpPr/>
          <p:nvPr/>
        </p:nvSpPr>
        <p:spPr>
          <a:xfrm>
            <a:off x="454423" y="200914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71A635-2081-4185-ABD5-DD096B171DF1}"/>
              </a:ext>
            </a:extLst>
          </p:cNvPr>
          <p:cNvSpPr/>
          <p:nvPr/>
        </p:nvSpPr>
        <p:spPr>
          <a:xfrm>
            <a:off x="554783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6DCA2F-5152-4365-9B86-D911274C1D84}"/>
              </a:ext>
            </a:extLst>
          </p:cNvPr>
          <p:cNvSpPr/>
          <p:nvPr/>
        </p:nvSpPr>
        <p:spPr>
          <a:xfrm>
            <a:off x="4782237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5313CD0-3218-4911-9DA2-04B5CA2B917D}"/>
              </a:ext>
            </a:extLst>
          </p:cNvPr>
          <p:cNvSpPr/>
          <p:nvPr/>
        </p:nvSpPr>
        <p:spPr>
          <a:xfrm>
            <a:off x="664434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767AC5-D68D-44D6-98B1-D25BE202F11E}"/>
              </a:ext>
            </a:extLst>
          </p:cNvPr>
          <p:cNvSpPr/>
          <p:nvPr/>
        </p:nvSpPr>
        <p:spPr>
          <a:xfrm>
            <a:off x="2668510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3A99A-4C8B-4DE7-ABEB-AB5EC95D5B21}"/>
              </a:ext>
            </a:extLst>
          </p:cNvPr>
          <p:cNvSpPr/>
          <p:nvPr/>
        </p:nvSpPr>
        <p:spPr>
          <a:xfrm>
            <a:off x="742565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FD6BE83-15DA-4E4B-9887-946989347009}"/>
              </a:ext>
            </a:extLst>
          </p:cNvPr>
          <p:cNvSpPr/>
          <p:nvPr/>
        </p:nvSpPr>
        <p:spPr>
          <a:xfrm>
            <a:off x="1666870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F66281-2EB2-4C06-9D05-72ACD217FD3C}"/>
              </a:ext>
            </a:extLst>
          </p:cNvPr>
          <p:cNvSpPr/>
          <p:nvPr/>
        </p:nvSpPr>
        <p:spPr>
          <a:xfrm>
            <a:off x="816563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80060C1-779A-4E54-AA32-08B8E15C62E4}"/>
              </a:ext>
            </a:extLst>
          </p:cNvPr>
          <p:cNvSpPr/>
          <p:nvPr/>
        </p:nvSpPr>
        <p:spPr>
          <a:xfrm>
            <a:off x="1201729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2E9199F-6F85-46D0-81C6-E51A4A6F0E46}"/>
              </a:ext>
            </a:extLst>
          </p:cNvPr>
          <p:cNvSpPr/>
          <p:nvPr/>
        </p:nvSpPr>
        <p:spPr>
          <a:xfrm>
            <a:off x="1743391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46BA07F-187C-4E70-8648-FA5CF7962129}"/>
              </a:ext>
            </a:extLst>
          </p:cNvPr>
          <p:cNvSpPr/>
          <p:nvPr/>
        </p:nvSpPr>
        <p:spPr>
          <a:xfrm>
            <a:off x="212855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FAF9986-221D-45E5-95B3-B824D1100EB4}"/>
              </a:ext>
            </a:extLst>
          </p:cNvPr>
          <p:cNvSpPr/>
          <p:nvPr/>
        </p:nvSpPr>
        <p:spPr>
          <a:xfrm>
            <a:off x="2726973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A6C6745-4885-4FD5-9EE7-0CA726C19353}"/>
              </a:ext>
            </a:extLst>
          </p:cNvPr>
          <p:cNvSpPr/>
          <p:nvPr/>
        </p:nvSpPr>
        <p:spPr>
          <a:xfrm>
            <a:off x="3651279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CFD97-17D9-4A39-9377-F44082A72827}"/>
              </a:ext>
            </a:extLst>
          </p:cNvPr>
          <p:cNvSpPr/>
          <p:nvPr/>
        </p:nvSpPr>
        <p:spPr>
          <a:xfrm>
            <a:off x="2800972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FBE8AB-93AB-414B-8A95-99F70D92B05C}"/>
              </a:ext>
            </a:extLst>
          </p:cNvPr>
          <p:cNvSpPr/>
          <p:nvPr/>
        </p:nvSpPr>
        <p:spPr>
          <a:xfrm>
            <a:off x="318613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C5155A-EE5D-477D-B75B-79EA7C2FF401}"/>
              </a:ext>
            </a:extLst>
          </p:cNvPr>
          <p:cNvSpPr/>
          <p:nvPr/>
        </p:nvSpPr>
        <p:spPr>
          <a:xfrm>
            <a:off x="3727799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4C163B8-4866-46F8-8FD0-E3900C7159FA}"/>
              </a:ext>
            </a:extLst>
          </p:cNvPr>
          <p:cNvSpPr/>
          <p:nvPr/>
        </p:nvSpPr>
        <p:spPr>
          <a:xfrm>
            <a:off x="4112965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5D8CBD-E4C8-4465-BE01-B5EA818CCD57}"/>
              </a:ext>
            </a:extLst>
          </p:cNvPr>
          <p:cNvSpPr/>
          <p:nvPr/>
        </p:nvSpPr>
        <p:spPr>
          <a:xfrm>
            <a:off x="4891888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B7C311-172E-4CF7-834E-8009CA1235C3}"/>
              </a:ext>
            </a:extLst>
          </p:cNvPr>
          <p:cNvSpPr/>
          <p:nvPr/>
        </p:nvSpPr>
        <p:spPr>
          <a:xfrm>
            <a:off x="6895964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18107DB-D828-4DC0-9162-C41D34AAD09D}"/>
              </a:ext>
            </a:extLst>
          </p:cNvPr>
          <p:cNvSpPr/>
          <p:nvPr/>
        </p:nvSpPr>
        <p:spPr>
          <a:xfrm>
            <a:off x="4970019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35A2850-802B-45B0-908D-E941936A0C4A}"/>
              </a:ext>
            </a:extLst>
          </p:cNvPr>
          <p:cNvSpPr/>
          <p:nvPr/>
        </p:nvSpPr>
        <p:spPr>
          <a:xfrm>
            <a:off x="5894324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2986B63-694C-4668-AFE6-039302B46C1E}"/>
              </a:ext>
            </a:extLst>
          </p:cNvPr>
          <p:cNvSpPr/>
          <p:nvPr/>
        </p:nvSpPr>
        <p:spPr>
          <a:xfrm>
            <a:off x="5044017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5CA35A-7264-4F38-8CDA-66195ACAA29D}"/>
              </a:ext>
            </a:extLst>
          </p:cNvPr>
          <p:cNvSpPr/>
          <p:nvPr/>
        </p:nvSpPr>
        <p:spPr>
          <a:xfrm>
            <a:off x="5429183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36E681B-12B5-466E-BB12-E9A769FF1E6D}"/>
              </a:ext>
            </a:extLst>
          </p:cNvPr>
          <p:cNvSpPr/>
          <p:nvPr/>
        </p:nvSpPr>
        <p:spPr>
          <a:xfrm>
            <a:off x="597084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96110B-93B8-4BF1-8E9A-60E445D6B6AF}"/>
              </a:ext>
            </a:extLst>
          </p:cNvPr>
          <p:cNvSpPr/>
          <p:nvPr/>
        </p:nvSpPr>
        <p:spPr>
          <a:xfrm>
            <a:off x="635601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8324ED1-B256-4B55-BA83-2B713297E2FC}"/>
              </a:ext>
            </a:extLst>
          </p:cNvPr>
          <p:cNvSpPr/>
          <p:nvPr/>
        </p:nvSpPr>
        <p:spPr>
          <a:xfrm>
            <a:off x="6954427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6489A6-5683-4BA0-A60B-ACACF7E9CCAC}"/>
              </a:ext>
            </a:extLst>
          </p:cNvPr>
          <p:cNvSpPr/>
          <p:nvPr/>
        </p:nvSpPr>
        <p:spPr>
          <a:xfrm>
            <a:off x="7878733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D07B4E1-6D0E-425D-8784-1A7F33349D78}"/>
              </a:ext>
            </a:extLst>
          </p:cNvPr>
          <p:cNvSpPr/>
          <p:nvPr/>
        </p:nvSpPr>
        <p:spPr>
          <a:xfrm>
            <a:off x="702842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2BEA059-5CAF-487C-82C3-057BE1FA3148}"/>
              </a:ext>
            </a:extLst>
          </p:cNvPr>
          <p:cNvSpPr/>
          <p:nvPr/>
        </p:nvSpPr>
        <p:spPr>
          <a:xfrm>
            <a:off x="741359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9A1B21F-CD69-419C-83AB-58FC3F271CA8}"/>
              </a:ext>
            </a:extLst>
          </p:cNvPr>
          <p:cNvSpPr/>
          <p:nvPr/>
        </p:nvSpPr>
        <p:spPr>
          <a:xfrm>
            <a:off x="7955253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1ED5759-D9E1-479C-A7C9-EBF40A4D3D48}"/>
              </a:ext>
            </a:extLst>
          </p:cNvPr>
          <p:cNvSpPr/>
          <p:nvPr/>
        </p:nvSpPr>
        <p:spPr>
          <a:xfrm>
            <a:off x="8340419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26A78F-5240-442E-8849-DF691F5EC940}"/>
              </a:ext>
            </a:extLst>
          </p:cNvPr>
          <p:cNvSpPr/>
          <p:nvPr/>
        </p:nvSpPr>
        <p:spPr>
          <a:xfrm>
            <a:off x="454423" y="306842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0DCF3B-B899-4130-B31C-CB5C5DEECF37}"/>
              </a:ext>
            </a:extLst>
          </p:cNvPr>
          <p:cNvSpPr/>
          <p:nvPr/>
        </p:nvSpPr>
        <p:spPr>
          <a:xfrm>
            <a:off x="554783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9B72C05-1DE4-4D82-AE4A-138DF5CD5F32}"/>
              </a:ext>
            </a:extLst>
          </p:cNvPr>
          <p:cNvSpPr/>
          <p:nvPr/>
        </p:nvSpPr>
        <p:spPr>
          <a:xfrm>
            <a:off x="4782237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711ECE9-B3FE-406B-86D1-FFD9E2B31A76}"/>
              </a:ext>
            </a:extLst>
          </p:cNvPr>
          <p:cNvSpPr/>
          <p:nvPr/>
        </p:nvSpPr>
        <p:spPr>
          <a:xfrm>
            <a:off x="664434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5FD21D3-B56B-4D35-8907-69DDC38F0449}"/>
              </a:ext>
            </a:extLst>
          </p:cNvPr>
          <p:cNvSpPr/>
          <p:nvPr/>
        </p:nvSpPr>
        <p:spPr>
          <a:xfrm>
            <a:off x="2668510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BCF9FD7-1C1F-4920-BFEF-28C9EB313531}"/>
              </a:ext>
            </a:extLst>
          </p:cNvPr>
          <p:cNvSpPr/>
          <p:nvPr/>
        </p:nvSpPr>
        <p:spPr>
          <a:xfrm>
            <a:off x="742565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3F88A4D-DF1F-447F-BF7B-FB4E5C270BB4}"/>
              </a:ext>
            </a:extLst>
          </p:cNvPr>
          <p:cNvSpPr/>
          <p:nvPr/>
        </p:nvSpPr>
        <p:spPr>
          <a:xfrm>
            <a:off x="1666870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B46CAF5-C031-4674-97EF-A0444D41EA02}"/>
              </a:ext>
            </a:extLst>
          </p:cNvPr>
          <p:cNvSpPr/>
          <p:nvPr/>
        </p:nvSpPr>
        <p:spPr>
          <a:xfrm>
            <a:off x="816563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903348C-5C4A-4477-8A90-5C219041353F}"/>
              </a:ext>
            </a:extLst>
          </p:cNvPr>
          <p:cNvSpPr/>
          <p:nvPr/>
        </p:nvSpPr>
        <p:spPr>
          <a:xfrm>
            <a:off x="1201729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0D483D-983D-46D0-8EBE-2B18FE92E605}"/>
              </a:ext>
            </a:extLst>
          </p:cNvPr>
          <p:cNvSpPr/>
          <p:nvPr/>
        </p:nvSpPr>
        <p:spPr>
          <a:xfrm>
            <a:off x="1743391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0D1AD2C-18A0-4C32-BFC2-BBD5F5A07681}"/>
              </a:ext>
            </a:extLst>
          </p:cNvPr>
          <p:cNvSpPr/>
          <p:nvPr/>
        </p:nvSpPr>
        <p:spPr>
          <a:xfrm>
            <a:off x="212855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6B59561-0D2A-4D4B-9D6E-7352048A8D9E}"/>
              </a:ext>
            </a:extLst>
          </p:cNvPr>
          <p:cNvSpPr/>
          <p:nvPr/>
        </p:nvSpPr>
        <p:spPr>
          <a:xfrm>
            <a:off x="2726973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87F5684-2234-4B3F-A4F3-DA9BD83F185D}"/>
              </a:ext>
            </a:extLst>
          </p:cNvPr>
          <p:cNvSpPr/>
          <p:nvPr/>
        </p:nvSpPr>
        <p:spPr>
          <a:xfrm>
            <a:off x="3651279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CC28731-BB10-48C5-BC16-793045BBBAA3}"/>
              </a:ext>
            </a:extLst>
          </p:cNvPr>
          <p:cNvSpPr/>
          <p:nvPr/>
        </p:nvSpPr>
        <p:spPr>
          <a:xfrm>
            <a:off x="2800972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5FB66B-F8D6-4106-A33D-C07DA575E175}"/>
              </a:ext>
            </a:extLst>
          </p:cNvPr>
          <p:cNvSpPr/>
          <p:nvPr/>
        </p:nvSpPr>
        <p:spPr>
          <a:xfrm>
            <a:off x="318613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FEB1527-1198-4823-960D-AFC90943FFAB}"/>
              </a:ext>
            </a:extLst>
          </p:cNvPr>
          <p:cNvSpPr/>
          <p:nvPr/>
        </p:nvSpPr>
        <p:spPr>
          <a:xfrm>
            <a:off x="3727799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03738ED-EAE3-4281-BF67-50CD9D29ED2C}"/>
              </a:ext>
            </a:extLst>
          </p:cNvPr>
          <p:cNvSpPr/>
          <p:nvPr/>
        </p:nvSpPr>
        <p:spPr>
          <a:xfrm>
            <a:off x="4112965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DBA848A-6293-46BC-B0E7-EF7C6874E451}"/>
              </a:ext>
            </a:extLst>
          </p:cNvPr>
          <p:cNvSpPr/>
          <p:nvPr/>
        </p:nvSpPr>
        <p:spPr>
          <a:xfrm>
            <a:off x="4891888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0E15AB2-432A-47EB-A71D-DF791FA94469}"/>
              </a:ext>
            </a:extLst>
          </p:cNvPr>
          <p:cNvSpPr/>
          <p:nvPr/>
        </p:nvSpPr>
        <p:spPr>
          <a:xfrm>
            <a:off x="6895964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A9BF5D2-176E-4292-94B1-077325431DB6}"/>
              </a:ext>
            </a:extLst>
          </p:cNvPr>
          <p:cNvSpPr/>
          <p:nvPr/>
        </p:nvSpPr>
        <p:spPr>
          <a:xfrm>
            <a:off x="4970019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F660570-DF7B-42D9-9220-9166DCF68B19}"/>
              </a:ext>
            </a:extLst>
          </p:cNvPr>
          <p:cNvSpPr/>
          <p:nvPr/>
        </p:nvSpPr>
        <p:spPr>
          <a:xfrm>
            <a:off x="5894324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6024FCE-367A-4F06-A6A2-1C70AE6E4867}"/>
              </a:ext>
            </a:extLst>
          </p:cNvPr>
          <p:cNvSpPr/>
          <p:nvPr/>
        </p:nvSpPr>
        <p:spPr>
          <a:xfrm>
            <a:off x="5044017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A8D4E46-279F-454F-9B07-0889C4233398}"/>
              </a:ext>
            </a:extLst>
          </p:cNvPr>
          <p:cNvSpPr/>
          <p:nvPr/>
        </p:nvSpPr>
        <p:spPr>
          <a:xfrm>
            <a:off x="5429183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D53FDF1-FFA9-41E7-B3FF-8388112B899C}"/>
              </a:ext>
            </a:extLst>
          </p:cNvPr>
          <p:cNvSpPr/>
          <p:nvPr/>
        </p:nvSpPr>
        <p:spPr>
          <a:xfrm>
            <a:off x="597084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98ACF93-200C-45E1-B87F-F230601E9265}"/>
              </a:ext>
            </a:extLst>
          </p:cNvPr>
          <p:cNvSpPr/>
          <p:nvPr/>
        </p:nvSpPr>
        <p:spPr>
          <a:xfrm>
            <a:off x="635601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FE842F2-5ED5-402A-8D1C-7D959AC6064C}"/>
              </a:ext>
            </a:extLst>
          </p:cNvPr>
          <p:cNvSpPr/>
          <p:nvPr/>
        </p:nvSpPr>
        <p:spPr>
          <a:xfrm>
            <a:off x="6954427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34BB03F-A11B-4000-8C71-F04AF05796B5}"/>
              </a:ext>
            </a:extLst>
          </p:cNvPr>
          <p:cNvSpPr/>
          <p:nvPr/>
        </p:nvSpPr>
        <p:spPr>
          <a:xfrm>
            <a:off x="7878733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76AC2C-0987-43F2-A6EB-42AB13D920D5}"/>
              </a:ext>
            </a:extLst>
          </p:cNvPr>
          <p:cNvSpPr/>
          <p:nvPr/>
        </p:nvSpPr>
        <p:spPr>
          <a:xfrm>
            <a:off x="702842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88D873E-A73A-4B5F-8464-7A0F34730273}"/>
              </a:ext>
            </a:extLst>
          </p:cNvPr>
          <p:cNvSpPr/>
          <p:nvPr/>
        </p:nvSpPr>
        <p:spPr>
          <a:xfrm>
            <a:off x="741359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4D5CA1F-53D1-4EAB-9AF6-D5C290868326}"/>
              </a:ext>
            </a:extLst>
          </p:cNvPr>
          <p:cNvSpPr/>
          <p:nvPr/>
        </p:nvSpPr>
        <p:spPr>
          <a:xfrm>
            <a:off x="7955253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8BC1422-7B08-4584-934E-668687D6CA5A}"/>
              </a:ext>
            </a:extLst>
          </p:cNvPr>
          <p:cNvSpPr/>
          <p:nvPr/>
        </p:nvSpPr>
        <p:spPr>
          <a:xfrm>
            <a:off x="8340419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6BA2926-5C04-42F7-B9F1-80B591B13517}"/>
              </a:ext>
            </a:extLst>
          </p:cNvPr>
          <p:cNvSpPr/>
          <p:nvPr/>
        </p:nvSpPr>
        <p:spPr>
          <a:xfrm>
            <a:off x="4409954" y="4247909"/>
            <a:ext cx="663616" cy="20779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079870" y="379365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15E136-3E9E-4FFE-85C7-C95C0657A97A}"/>
              </a:ext>
            </a:extLst>
          </p:cNvPr>
          <p:cNvGrpSpPr/>
          <p:nvPr/>
        </p:nvGrpSpPr>
        <p:grpSpPr>
          <a:xfrm>
            <a:off x="-420989" y="4323567"/>
            <a:ext cx="8811816" cy="2261383"/>
            <a:chOff x="335955" y="4517054"/>
            <a:chExt cx="8811816" cy="2261383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C9AF716-5162-400E-97C9-3637D09A473A}"/>
                </a:ext>
              </a:extLst>
            </p:cNvPr>
            <p:cNvSpPr/>
            <p:nvPr/>
          </p:nvSpPr>
          <p:spPr>
            <a:xfrm>
              <a:off x="335955" y="4517054"/>
              <a:ext cx="8811816" cy="22613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720DBCA-25B0-4273-961B-D8CAD1CD8DBA}"/>
                </a:ext>
              </a:extLst>
            </p:cNvPr>
            <p:cNvSpPr/>
            <p:nvPr/>
          </p:nvSpPr>
          <p:spPr>
            <a:xfrm>
              <a:off x="442508" y="4598824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8E8F647-94BC-4217-ADCA-9DC96EA9C7E3}"/>
                </a:ext>
              </a:extLst>
            </p:cNvPr>
            <p:cNvSpPr/>
            <p:nvPr/>
          </p:nvSpPr>
          <p:spPr>
            <a:xfrm>
              <a:off x="514409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F91363F-25E1-4322-919A-F5C1589EF675}"/>
                </a:ext>
              </a:extLst>
            </p:cNvPr>
            <p:cNvSpPr/>
            <p:nvPr/>
          </p:nvSpPr>
          <p:spPr>
            <a:xfrm>
              <a:off x="4741863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CC35B00-C31E-4165-9BFB-C23D1497F934}"/>
                </a:ext>
              </a:extLst>
            </p:cNvPr>
            <p:cNvSpPr/>
            <p:nvPr/>
          </p:nvSpPr>
          <p:spPr>
            <a:xfrm>
              <a:off x="624059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E8152C0-D48A-4DF4-ABC6-7AD463A564D1}"/>
                </a:ext>
              </a:extLst>
            </p:cNvPr>
            <p:cNvSpPr/>
            <p:nvPr/>
          </p:nvSpPr>
          <p:spPr>
            <a:xfrm>
              <a:off x="2628136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0701874-E90C-4949-A1C5-F5D234A88753}"/>
                </a:ext>
              </a:extLst>
            </p:cNvPr>
            <p:cNvSpPr/>
            <p:nvPr/>
          </p:nvSpPr>
          <p:spPr>
            <a:xfrm>
              <a:off x="702190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8F7185-3AFE-4D28-8E09-26916921FFC3}"/>
                </a:ext>
              </a:extLst>
            </p:cNvPr>
            <p:cNvSpPr/>
            <p:nvPr/>
          </p:nvSpPr>
          <p:spPr>
            <a:xfrm>
              <a:off x="1626496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542BFB-4EB8-48EF-9636-D29881FF3899}"/>
                </a:ext>
              </a:extLst>
            </p:cNvPr>
            <p:cNvSpPr/>
            <p:nvPr/>
          </p:nvSpPr>
          <p:spPr>
            <a:xfrm>
              <a:off x="776189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6D85D39-0D8B-495D-AA9A-FD0F1045499B}"/>
                </a:ext>
              </a:extLst>
            </p:cNvPr>
            <p:cNvSpPr/>
            <p:nvPr/>
          </p:nvSpPr>
          <p:spPr>
            <a:xfrm>
              <a:off x="1161354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248413-496F-4E69-928E-7FEEE4CFE01E}"/>
                </a:ext>
              </a:extLst>
            </p:cNvPr>
            <p:cNvSpPr/>
            <p:nvPr/>
          </p:nvSpPr>
          <p:spPr>
            <a:xfrm>
              <a:off x="1703016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DAEEFFA-6D79-4D47-B414-D2D9E7C62294}"/>
                </a:ext>
              </a:extLst>
            </p:cNvPr>
            <p:cNvSpPr/>
            <p:nvPr/>
          </p:nvSpPr>
          <p:spPr>
            <a:xfrm>
              <a:off x="2088182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7EEF354-5F71-4035-AEF4-9D17AD119B2F}"/>
                </a:ext>
              </a:extLst>
            </p:cNvPr>
            <p:cNvSpPr/>
            <p:nvPr/>
          </p:nvSpPr>
          <p:spPr>
            <a:xfrm>
              <a:off x="2686599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301E605-CD66-4FB8-AC3C-1EF1D08E6414}"/>
                </a:ext>
              </a:extLst>
            </p:cNvPr>
            <p:cNvSpPr/>
            <p:nvPr/>
          </p:nvSpPr>
          <p:spPr>
            <a:xfrm>
              <a:off x="3610904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AD524F6-87C8-4065-8924-F6C2749CCEB7}"/>
                </a:ext>
              </a:extLst>
            </p:cNvPr>
            <p:cNvSpPr/>
            <p:nvPr/>
          </p:nvSpPr>
          <p:spPr>
            <a:xfrm>
              <a:off x="2760597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2A315F8-8575-461D-B061-CFE64410EDF1}"/>
                </a:ext>
              </a:extLst>
            </p:cNvPr>
            <p:cNvSpPr/>
            <p:nvPr/>
          </p:nvSpPr>
          <p:spPr>
            <a:xfrm>
              <a:off x="3145763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FE543C7-60E0-4D22-AE32-80F70C1BC26C}"/>
                </a:ext>
              </a:extLst>
            </p:cNvPr>
            <p:cNvSpPr/>
            <p:nvPr/>
          </p:nvSpPr>
          <p:spPr>
            <a:xfrm>
              <a:off x="3687425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EDEB132-3C87-4BFA-B79C-58617743EA17}"/>
                </a:ext>
              </a:extLst>
            </p:cNvPr>
            <p:cNvSpPr/>
            <p:nvPr/>
          </p:nvSpPr>
          <p:spPr>
            <a:xfrm>
              <a:off x="4072591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469A94-B038-4CAB-9FEC-6B7EA2EA09FA}"/>
                </a:ext>
              </a:extLst>
            </p:cNvPr>
            <p:cNvSpPr/>
            <p:nvPr/>
          </p:nvSpPr>
          <p:spPr>
            <a:xfrm>
              <a:off x="4851513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AFDFBDF-6AFB-427C-8968-88E51344BACC}"/>
                </a:ext>
              </a:extLst>
            </p:cNvPr>
            <p:cNvSpPr/>
            <p:nvPr/>
          </p:nvSpPr>
          <p:spPr>
            <a:xfrm>
              <a:off x="6855590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0030A8D-F4AB-4CDF-97F3-10F0077BE0B7}"/>
                </a:ext>
              </a:extLst>
            </p:cNvPr>
            <p:cNvSpPr/>
            <p:nvPr/>
          </p:nvSpPr>
          <p:spPr>
            <a:xfrm>
              <a:off x="4929644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E1D3046-3A82-42A3-95B5-65C221674A23}"/>
                </a:ext>
              </a:extLst>
            </p:cNvPr>
            <p:cNvSpPr/>
            <p:nvPr/>
          </p:nvSpPr>
          <p:spPr>
            <a:xfrm>
              <a:off x="5853950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FD7B289-0E28-49F8-A44D-842BE9A0BCFD}"/>
                </a:ext>
              </a:extLst>
            </p:cNvPr>
            <p:cNvSpPr/>
            <p:nvPr/>
          </p:nvSpPr>
          <p:spPr>
            <a:xfrm>
              <a:off x="5003643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F23602B-06A2-458F-9731-816E73752CC5}"/>
                </a:ext>
              </a:extLst>
            </p:cNvPr>
            <p:cNvSpPr/>
            <p:nvPr/>
          </p:nvSpPr>
          <p:spPr>
            <a:xfrm>
              <a:off x="5388808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E7F6C3A-0949-401D-9607-BB73DEE2E8BF}"/>
                </a:ext>
              </a:extLst>
            </p:cNvPr>
            <p:cNvSpPr/>
            <p:nvPr/>
          </p:nvSpPr>
          <p:spPr>
            <a:xfrm>
              <a:off x="5930470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C0F3667-6F7E-4E9C-9D96-D5DEDBD5B48D}"/>
                </a:ext>
              </a:extLst>
            </p:cNvPr>
            <p:cNvSpPr/>
            <p:nvPr/>
          </p:nvSpPr>
          <p:spPr>
            <a:xfrm>
              <a:off x="6315636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2716F37-1A57-4A2D-BB41-72DA5660ECE3}"/>
                </a:ext>
              </a:extLst>
            </p:cNvPr>
            <p:cNvSpPr/>
            <p:nvPr/>
          </p:nvSpPr>
          <p:spPr>
            <a:xfrm>
              <a:off x="6914053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165DB2-7EC5-401F-9C90-825205B224B2}"/>
                </a:ext>
              </a:extLst>
            </p:cNvPr>
            <p:cNvSpPr/>
            <p:nvPr/>
          </p:nvSpPr>
          <p:spPr>
            <a:xfrm>
              <a:off x="7838358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6E01832-FDE9-4D91-9A75-559222270442}"/>
                </a:ext>
              </a:extLst>
            </p:cNvPr>
            <p:cNvSpPr/>
            <p:nvPr/>
          </p:nvSpPr>
          <p:spPr>
            <a:xfrm>
              <a:off x="6988051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6C4EEC6-0A05-45A2-BB89-D12A3AF05BC6}"/>
                </a:ext>
              </a:extLst>
            </p:cNvPr>
            <p:cNvSpPr/>
            <p:nvPr/>
          </p:nvSpPr>
          <p:spPr>
            <a:xfrm>
              <a:off x="7373217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42707D-28A1-4BF5-8098-E659182316FB}"/>
                </a:ext>
              </a:extLst>
            </p:cNvPr>
            <p:cNvSpPr/>
            <p:nvPr/>
          </p:nvSpPr>
          <p:spPr>
            <a:xfrm>
              <a:off x="7914879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4E2E26B-DFB1-45E1-9987-FB583D61DD5A}"/>
                </a:ext>
              </a:extLst>
            </p:cNvPr>
            <p:cNvSpPr/>
            <p:nvPr/>
          </p:nvSpPr>
          <p:spPr>
            <a:xfrm>
              <a:off x="8300045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F87C6F8F-C311-4EA8-988E-869813CEA9CF}"/>
                </a:ext>
              </a:extLst>
            </p:cNvPr>
            <p:cNvSpPr/>
            <p:nvPr/>
          </p:nvSpPr>
          <p:spPr>
            <a:xfrm>
              <a:off x="442508" y="5680095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39E206E-06AB-48B2-A571-2D80403EA186}"/>
                </a:ext>
              </a:extLst>
            </p:cNvPr>
            <p:cNvSpPr/>
            <p:nvPr/>
          </p:nvSpPr>
          <p:spPr>
            <a:xfrm>
              <a:off x="514409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7D2805-C371-4F8C-AD7A-7855C277986F}"/>
                </a:ext>
              </a:extLst>
            </p:cNvPr>
            <p:cNvSpPr/>
            <p:nvPr/>
          </p:nvSpPr>
          <p:spPr>
            <a:xfrm>
              <a:off x="4741863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EA0C304-A961-444A-A914-44544D0C28F4}"/>
                </a:ext>
              </a:extLst>
            </p:cNvPr>
            <p:cNvSpPr/>
            <p:nvPr/>
          </p:nvSpPr>
          <p:spPr>
            <a:xfrm>
              <a:off x="624059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03E0572-CEFA-429C-B0A1-304DE5962913}"/>
                </a:ext>
              </a:extLst>
            </p:cNvPr>
            <p:cNvSpPr/>
            <p:nvPr/>
          </p:nvSpPr>
          <p:spPr>
            <a:xfrm>
              <a:off x="2628136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C2CD21E-927F-47E8-AC2B-F3AAA1E0096F}"/>
                </a:ext>
              </a:extLst>
            </p:cNvPr>
            <p:cNvSpPr/>
            <p:nvPr/>
          </p:nvSpPr>
          <p:spPr>
            <a:xfrm>
              <a:off x="702190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6E80F9C-1BA1-468B-8D79-E018DFFA1CA5}"/>
                </a:ext>
              </a:extLst>
            </p:cNvPr>
            <p:cNvSpPr/>
            <p:nvPr/>
          </p:nvSpPr>
          <p:spPr>
            <a:xfrm>
              <a:off x="1626496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0F6F33B-71E3-48E1-A908-0CBEB1A68AC6}"/>
                </a:ext>
              </a:extLst>
            </p:cNvPr>
            <p:cNvSpPr/>
            <p:nvPr/>
          </p:nvSpPr>
          <p:spPr>
            <a:xfrm>
              <a:off x="776189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407514-4834-47E1-ADB2-F3F6CD4FDEE2}"/>
                </a:ext>
              </a:extLst>
            </p:cNvPr>
            <p:cNvSpPr/>
            <p:nvPr/>
          </p:nvSpPr>
          <p:spPr>
            <a:xfrm>
              <a:off x="1161354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DEEB7C8B-D99E-479F-8E97-C967BD0BD4ED}"/>
                </a:ext>
              </a:extLst>
            </p:cNvPr>
            <p:cNvSpPr/>
            <p:nvPr/>
          </p:nvSpPr>
          <p:spPr>
            <a:xfrm>
              <a:off x="1703016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3286466-CB6E-4ACE-AE71-9366869B19CD}"/>
                </a:ext>
              </a:extLst>
            </p:cNvPr>
            <p:cNvSpPr/>
            <p:nvPr/>
          </p:nvSpPr>
          <p:spPr>
            <a:xfrm>
              <a:off x="2088182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40AC26E-A677-4BBD-8E88-A1038EAE71D9}"/>
                </a:ext>
              </a:extLst>
            </p:cNvPr>
            <p:cNvSpPr/>
            <p:nvPr/>
          </p:nvSpPr>
          <p:spPr>
            <a:xfrm>
              <a:off x="2686599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FF52349-5A47-461D-9164-4D5808E963BB}"/>
                </a:ext>
              </a:extLst>
            </p:cNvPr>
            <p:cNvSpPr/>
            <p:nvPr/>
          </p:nvSpPr>
          <p:spPr>
            <a:xfrm>
              <a:off x="3610904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87C22D-59B5-4F2E-8F26-E4A61F5F655B}"/>
                </a:ext>
              </a:extLst>
            </p:cNvPr>
            <p:cNvSpPr/>
            <p:nvPr/>
          </p:nvSpPr>
          <p:spPr>
            <a:xfrm>
              <a:off x="2760597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E947DF2-3866-4843-9296-CCDB594A9074}"/>
                </a:ext>
              </a:extLst>
            </p:cNvPr>
            <p:cNvSpPr/>
            <p:nvPr/>
          </p:nvSpPr>
          <p:spPr>
            <a:xfrm>
              <a:off x="3145763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B7E26F2-2F3C-49D0-9863-16F1131C6FC9}"/>
                </a:ext>
              </a:extLst>
            </p:cNvPr>
            <p:cNvSpPr/>
            <p:nvPr/>
          </p:nvSpPr>
          <p:spPr>
            <a:xfrm>
              <a:off x="3687425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2115212-378D-4841-9659-3C2874AED0F8}"/>
                </a:ext>
              </a:extLst>
            </p:cNvPr>
            <p:cNvSpPr/>
            <p:nvPr/>
          </p:nvSpPr>
          <p:spPr>
            <a:xfrm>
              <a:off x="4072591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F87A091-C986-4F9B-A07D-527DA9437553}"/>
                </a:ext>
              </a:extLst>
            </p:cNvPr>
            <p:cNvSpPr/>
            <p:nvPr/>
          </p:nvSpPr>
          <p:spPr>
            <a:xfrm>
              <a:off x="4851513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A916BF8-8684-4D6F-996F-804F6B882531}"/>
                </a:ext>
              </a:extLst>
            </p:cNvPr>
            <p:cNvSpPr/>
            <p:nvPr/>
          </p:nvSpPr>
          <p:spPr>
            <a:xfrm>
              <a:off x="6855590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351F270-334A-49BE-9070-7E6237250EAD}"/>
                </a:ext>
              </a:extLst>
            </p:cNvPr>
            <p:cNvSpPr/>
            <p:nvPr/>
          </p:nvSpPr>
          <p:spPr>
            <a:xfrm>
              <a:off x="4929644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A780E83-4D4F-41C1-AAB7-FBA08C4501C0}"/>
                </a:ext>
              </a:extLst>
            </p:cNvPr>
            <p:cNvSpPr/>
            <p:nvPr/>
          </p:nvSpPr>
          <p:spPr>
            <a:xfrm>
              <a:off x="5853950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E3F7B43-70D5-4B2D-A78E-86B8430EDECB}"/>
                </a:ext>
              </a:extLst>
            </p:cNvPr>
            <p:cNvSpPr/>
            <p:nvPr/>
          </p:nvSpPr>
          <p:spPr>
            <a:xfrm>
              <a:off x="5003643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FE5B3AE-558B-45F8-8232-AFE971FC7701}"/>
                </a:ext>
              </a:extLst>
            </p:cNvPr>
            <p:cNvSpPr/>
            <p:nvPr/>
          </p:nvSpPr>
          <p:spPr>
            <a:xfrm>
              <a:off x="5388808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9742C17-E435-4345-AFAA-E370B0942ED0}"/>
                </a:ext>
              </a:extLst>
            </p:cNvPr>
            <p:cNvSpPr/>
            <p:nvPr/>
          </p:nvSpPr>
          <p:spPr>
            <a:xfrm>
              <a:off x="5930470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7D5D2A1-1318-400F-B314-87680C61627C}"/>
                </a:ext>
              </a:extLst>
            </p:cNvPr>
            <p:cNvSpPr/>
            <p:nvPr/>
          </p:nvSpPr>
          <p:spPr>
            <a:xfrm>
              <a:off x="6315636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EDC21AA-800F-4144-BE8D-BD91C9F2297A}"/>
                </a:ext>
              </a:extLst>
            </p:cNvPr>
            <p:cNvSpPr/>
            <p:nvPr/>
          </p:nvSpPr>
          <p:spPr>
            <a:xfrm>
              <a:off x="6914053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E4BC155-0539-49F1-A04D-794728E9DC2A}"/>
                </a:ext>
              </a:extLst>
            </p:cNvPr>
            <p:cNvSpPr/>
            <p:nvPr/>
          </p:nvSpPr>
          <p:spPr>
            <a:xfrm>
              <a:off x="7838358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0DEE85-0FD6-4389-A206-81542E8107C4}"/>
                </a:ext>
              </a:extLst>
            </p:cNvPr>
            <p:cNvSpPr/>
            <p:nvPr/>
          </p:nvSpPr>
          <p:spPr>
            <a:xfrm>
              <a:off x="6988051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778FDAB-B5D1-47C1-A135-ABC2358090A9}"/>
                </a:ext>
              </a:extLst>
            </p:cNvPr>
            <p:cNvSpPr/>
            <p:nvPr/>
          </p:nvSpPr>
          <p:spPr>
            <a:xfrm>
              <a:off x="7373217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464389-9870-47EA-B0E2-3E837F2BF246}"/>
                </a:ext>
              </a:extLst>
            </p:cNvPr>
            <p:cNvSpPr/>
            <p:nvPr/>
          </p:nvSpPr>
          <p:spPr>
            <a:xfrm>
              <a:off x="7914879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44F33B3-FAA5-4769-A295-12FA234CEDEB}"/>
                </a:ext>
              </a:extLst>
            </p:cNvPr>
            <p:cNvSpPr/>
            <p:nvPr/>
          </p:nvSpPr>
          <p:spPr>
            <a:xfrm>
              <a:off x="8300045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553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88015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 (2, 2, 2,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19790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6825" y="176598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89543" y="17599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7042" y="289313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25440" y="2907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2083633" y="853709"/>
            <a:ext cx="73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622171" y="853709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628082" y="1360892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950841" y="1166349"/>
            <a:ext cx="994089" cy="194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698886" y="853709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354278" y="1358617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5120189" y="1166349"/>
            <a:ext cx="655392" cy="192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027CDE-D028-498E-8DAE-651A5E3A7878}"/>
              </a:ext>
            </a:extLst>
          </p:cNvPr>
          <p:cNvGrpSpPr/>
          <p:nvPr/>
        </p:nvGrpSpPr>
        <p:grpSpPr>
          <a:xfrm>
            <a:off x="-278577" y="2330373"/>
            <a:ext cx="5559689" cy="2850333"/>
            <a:chOff x="455383" y="4350315"/>
            <a:chExt cx="4815825" cy="2468970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78F6B82-F98C-4484-9297-9F26401CD52B}"/>
                </a:ext>
              </a:extLst>
            </p:cNvPr>
            <p:cNvSpPr/>
            <p:nvPr/>
          </p:nvSpPr>
          <p:spPr>
            <a:xfrm>
              <a:off x="455383" y="435031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12CA31B-6892-4BB0-B2C2-4C0E532CCED0}"/>
                </a:ext>
              </a:extLst>
            </p:cNvPr>
            <p:cNvSpPr/>
            <p:nvPr/>
          </p:nvSpPr>
          <p:spPr>
            <a:xfrm>
              <a:off x="501103" y="439298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EE3775B-9009-47D2-AA0F-A5A3F64C70E0}"/>
                </a:ext>
              </a:extLst>
            </p:cNvPr>
            <p:cNvSpPr/>
            <p:nvPr/>
          </p:nvSpPr>
          <p:spPr>
            <a:xfrm>
              <a:off x="555952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9539B83C-FD2B-4CD8-B544-6BD627C15749}"/>
                </a:ext>
              </a:extLst>
            </p:cNvPr>
            <p:cNvSpPr/>
            <p:nvPr/>
          </p:nvSpPr>
          <p:spPr>
            <a:xfrm>
              <a:off x="2866336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9B2685E-D5F4-4EBB-9D50-160B02DA6DC5}"/>
                </a:ext>
              </a:extLst>
            </p:cNvPr>
            <p:cNvSpPr/>
            <p:nvPr/>
          </p:nvSpPr>
          <p:spPr>
            <a:xfrm>
              <a:off x="615878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5C08412-8299-4481-A079-21EE290E5643}"/>
                </a:ext>
              </a:extLst>
            </p:cNvPr>
            <p:cNvSpPr/>
            <p:nvPr/>
          </p:nvSpPr>
          <p:spPr>
            <a:xfrm>
              <a:off x="1711144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AEF4F23-9A1A-4142-A5E9-34FF0624FFEE}"/>
                </a:ext>
              </a:extLst>
            </p:cNvPr>
            <p:cNvSpPr/>
            <p:nvPr/>
          </p:nvSpPr>
          <p:spPr>
            <a:xfrm>
              <a:off x="658578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6FF8760-FA3B-418F-8DA3-59B258F2FF4E}"/>
                </a:ext>
              </a:extLst>
            </p:cNvPr>
            <p:cNvSpPr/>
            <p:nvPr/>
          </p:nvSpPr>
          <p:spPr>
            <a:xfrm>
              <a:off x="1163729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A5662208-C899-4FAD-98B9-53E71D42734F}"/>
                </a:ext>
              </a:extLst>
            </p:cNvPr>
            <p:cNvSpPr/>
            <p:nvPr/>
          </p:nvSpPr>
          <p:spPr>
            <a:xfrm>
              <a:off x="6990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10BB728-88AF-452A-BB3E-20A2ADA682A0}"/>
                </a:ext>
              </a:extLst>
            </p:cNvPr>
            <p:cNvSpPr/>
            <p:nvPr/>
          </p:nvSpPr>
          <p:spPr>
            <a:xfrm>
              <a:off x="9095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30231859-4FA7-4398-91D2-077E2F5028F5}"/>
                </a:ext>
              </a:extLst>
            </p:cNvPr>
            <p:cNvSpPr/>
            <p:nvPr/>
          </p:nvSpPr>
          <p:spPr>
            <a:xfrm>
              <a:off x="12055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080B095-3BB1-488C-A42B-A916BF5DEB99}"/>
                </a:ext>
              </a:extLst>
            </p:cNvPr>
            <p:cNvSpPr/>
            <p:nvPr/>
          </p:nvSpPr>
          <p:spPr>
            <a:xfrm>
              <a:off x="14160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6D7B6ABE-EFFE-4C2B-83C6-BE7824A7F3FA}"/>
                </a:ext>
              </a:extLst>
            </p:cNvPr>
            <p:cNvSpPr/>
            <p:nvPr/>
          </p:nvSpPr>
          <p:spPr>
            <a:xfrm>
              <a:off x="1743095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815F78-D342-482D-961D-723CF7E10AB4}"/>
                </a:ext>
              </a:extLst>
            </p:cNvPr>
            <p:cNvSpPr/>
            <p:nvPr/>
          </p:nvSpPr>
          <p:spPr>
            <a:xfrm>
              <a:off x="2248246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40D234D-972D-4CDC-943B-AC0210A7C42D}"/>
                </a:ext>
              </a:extLst>
            </p:cNvPr>
            <p:cNvSpPr/>
            <p:nvPr/>
          </p:nvSpPr>
          <p:spPr>
            <a:xfrm>
              <a:off x="17835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C5E2155-0156-4071-A3D1-50C10597FFA0}"/>
                </a:ext>
              </a:extLst>
            </p:cNvPr>
            <p:cNvSpPr/>
            <p:nvPr/>
          </p:nvSpPr>
          <p:spPr>
            <a:xfrm>
              <a:off x="19940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00C66AF-75AE-4ECD-A1EA-725475DEB790}"/>
                </a:ext>
              </a:extLst>
            </p:cNvPr>
            <p:cNvSpPr/>
            <p:nvPr/>
          </p:nvSpPr>
          <p:spPr>
            <a:xfrm>
              <a:off x="22900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2416F21-F44E-498F-AC83-4C98C8009175}"/>
                </a:ext>
              </a:extLst>
            </p:cNvPr>
            <p:cNvSpPr/>
            <p:nvPr/>
          </p:nvSpPr>
          <p:spPr>
            <a:xfrm>
              <a:off x="25005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2E8B8FE-CD7E-457D-98AC-16B85A706FCB}"/>
                </a:ext>
              </a:extLst>
            </p:cNvPr>
            <p:cNvSpPr/>
            <p:nvPr/>
          </p:nvSpPr>
          <p:spPr>
            <a:xfrm>
              <a:off x="2926262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65A3B9-DDE2-45EE-97B4-98FA1935BF52}"/>
                </a:ext>
              </a:extLst>
            </p:cNvPr>
            <p:cNvSpPr/>
            <p:nvPr/>
          </p:nvSpPr>
          <p:spPr>
            <a:xfrm>
              <a:off x="4021528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995204-4FCB-482D-8E4F-E963870BF5EF}"/>
                </a:ext>
              </a:extLst>
            </p:cNvPr>
            <p:cNvSpPr/>
            <p:nvPr/>
          </p:nvSpPr>
          <p:spPr>
            <a:xfrm>
              <a:off x="2968962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99F1B5CD-4696-4B8F-87D7-BF7EA8B51D11}"/>
                </a:ext>
              </a:extLst>
            </p:cNvPr>
            <p:cNvSpPr/>
            <p:nvPr/>
          </p:nvSpPr>
          <p:spPr>
            <a:xfrm>
              <a:off x="3474113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28A3515-12C8-4D1F-BD48-6010431A70E7}"/>
                </a:ext>
              </a:extLst>
            </p:cNvPr>
            <p:cNvSpPr/>
            <p:nvPr/>
          </p:nvSpPr>
          <p:spPr>
            <a:xfrm>
              <a:off x="30094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8CC4A20-CC9B-4EDD-9E35-A37279AD5F5C}"/>
                </a:ext>
              </a:extLst>
            </p:cNvPr>
            <p:cNvSpPr/>
            <p:nvPr/>
          </p:nvSpPr>
          <p:spPr>
            <a:xfrm>
              <a:off x="32199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1ED48AE-2D3B-4D00-A47A-B782205FAD5D}"/>
                </a:ext>
              </a:extLst>
            </p:cNvPr>
            <p:cNvSpPr/>
            <p:nvPr/>
          </p:nvSpPr>
          <p:spPr>
            <a:xfrm>
              <a:off x="35159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7EAA605-FB54-447E-9ECC-A386C0EA8C51}"/>
                </a:ext>
              </a:extLst>
            </p:cNvPr>
            <p:cNvSpPr/>
            <p:nvPr/>
          </p:nvSpPr>
          <p:spPr>
            <a:xfrm>
              <a:off x="37264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3587D25F-9C7D-4744-8A64-BC182A81DE9C}"/>
                </a:ext>
              </a:extLst>
            </p:cNvPr>
            <p:cNvSpPr/>
            <p:nvPr/>
          </p:nvSpPr>
          <p:spPr>
            <a:xfrm>
              <a:off x="4053479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A5977E7-CA3B-4BBD-B2F2-639130803B67}"/>
                </a:ext>
              </a:extLst>
            </p:cNvPr>
            <p:cNvSpPr/>
            <p:nvPr/>
          </p:nvSpPr>
          <p:spPr>
            <a:xfrm>
              <a:off x="4558630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E507C3B-2C5B-48DA-88A2-83A24ED0BFA4}"/>
                </a:ext>
              </a:extLst>
            </p:cNvPr>
            <p:cNvSpPr/>
            <p:nvPr/>
          </p:nvSpPr>
          <p:spPr>
            <a:xfrm>
              <a:off x="40939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AD47EEC-5DA4-411F-A106-4A42FB17888F}"/>
                </a:ext>
              </a:extLst>
            </p:cNvPr>
            <p:cNvSpPr/>
            <p:nvPr/>
          </p:nvSpPr>
          <p:spPr>
            <a:xfrm>
              <a:off x="43044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D64FBF4-AD84-46D4-B040-A46D3154BCB7}"/>
                </a:ext>
              </a:extLst>
            </p:cNvPr>
            <p:cNvSpPr/>
            <p:nvPr/>
          </p:nvSpPr>
          <p:spPr>
            <a:xfrm>
              <a:off x="46004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293E8F2-0616-4049-AEF2-D59D45C81AA0}"/>
                </a:ext>
              </a:extLst>
            </p:cNvPr>
            <p:cNvSpPr/>
            <p:nvPr/>
          </p:nvSpPr>
          <p:spPr>
            <a:xfrm>
              <a:off x="48109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1913D78-F3F3-4645-BB5B-1C3498050542}"/>
                </a:ext>
              </a:extLst>
            </p:cNvPr>
            <p:cNvSpPr/>
            <p:nvPr/>
          </p:nvSpPr>
          <p:spPr>
            <a:xfrm>
              <a:off x="501103" y="497190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8F50FD8-96A2-4DCF-B35B-E1166BB361AC}"/>
                </a:ext>
              </a:extLst>
            </p:cNvPr>
            <p:cNvSpPr/>
            <p:nvPr/>
          </p:nvSpPr>
          <p:spPr>
            <a:xfrm>
              <a:off x="555952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EC36C88-DFF6-4E75-BC0B-761DCD6DCE76}"/>
                </a:ext>
              </a:extLst>
            </p:cNvPr>
            <p:cNvSpPr/>
            <p:nvPr/>
          </p:nvSpPr>
          <p:spPr>
            <a:xfrm>
              <a:off x="2866336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87AE15E-617A-4B3E-A0A6-E85F3ECFC16A}"/>
                </a:ext>
              </a:extLst>
            </p:cNvPr>
            <p:cNvSpPr/>
            <p:nvPr/>
          </p:nvSpPr>
          <p:spPr>
            <a:xfrm>
              <a:off x="615878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6F5A91C-1062-4F2A-AC84-76CECFAC8287}"/>
                </a:ext>
              </a:extLst>
            </p:cNvPr>
            <p:cNvSpPr/>
            <p:nvPr/>
          </p:nvSpPr>
          <p:spPr>
            <a:xfrm>
              <a:off x="1711144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59F1B1E-5CAE-42A1-8363-E444FF531731}"/>
                </a:ext>
              </a:extLst>
            </p:cNvPr>
            <p:cNvSpPr/>
            <p:nvPr/>
          </p:nvSpPr>
          <p:spPr>
            <a:xfrm>
              <a:off x="658578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D1ABBBC-EEB6-4AF0-8C12-3D4301ED46E9}"/>
                </a:ext>
              </a:extLst>
            </p:cNvPr>
            <p:cNvSpPr/>
            <p:nvPr/>
          </p:nvSpPr>
          <p:spPr>
            <a:xfrm>
              <a:off x="1163729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D1DD2B2-D884-4D9B-96A6-76D06291BF59}"/>
                </a:ext>
              </a:extLst>
            </p:cNvPr>
            <p:cNvSpPr/>
            <p:nvPr/>
          </p:nvSpPr>
          <p:spPr>
            <a:xfrm>
              <a:off x="6990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63323A6D-333D-40C5-8F1F-8A11323C5B34}"/>
                </a:ext>
              </a:extLst>
            </p:cNvPr>
            <p:cNvSpPr/>
            <p:nvPr/>
          </p:nvSpPr>
          <p:spPr>
            <a:xfrm>
              <a:off x="9095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5F043C6-DC60-443C-8F06-6755D2287188}"/>
                </a:ext>
              </a:extLst>
            </p:cNvPr>
            <p:cNvSpPr/>
            <p:nvPr/>
          </p:nvSpPr>
          <p:spPr>
            <a:xfrm>
              <a:off x="12055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C922BC27-0068-4BC4-B42E-F6F2A82A7195}"/>
                </a:ext>
              </a:extLst>
            </p:cNvPr>
            <p:cNvSpPr/>
            <p:nvPr/>
          </p:nvSpPr>
          <p:spPr>
            <a:xfrm>
              <a:off x="14160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BD8219F-AD43-4CE1-ABD4-CE471DDEF0B2}"/>
                </a:ext>
              </a:extLst>
            </p:cNvPr>
            <p:cNvSpPr/>
            <p:nvPr/>
          </p:nvSpPr>
          <p:spPr>
            <a:xfrm>
              <a:off x="1743095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4B9ECE0-A4DB-4EAA-878D-2C4D1ECC06B3}"/>
                </a:ext>
              </a:extLst>
            </p:cNvPr>
            <p:cNvSpPr/>
            <p:nvPr/>
          </p:nvSpPr>
          <p:spPr>
            <a:xfrm>
              <a:off x="2248246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D8D7A625-4C90-40A2-9297-E297BCD9AD92}"/>
                </a:ext>
              </a:extLst>
            </p:cNvPr>
            <p:cNvSpPr/>
            <p:nvPr/>
          </p:nvSpPr>
          <p:spPr>
            <a:xfrm>
              <a:off x="17835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2073517-49C8-44D4-BDB1-6B406FB1C1D4}"/>
                </a:ext>
              </a:extLst>
            </p:cNvPr>
            <p:cNvSpPr/>
            <p:nvPr/>
          </p:nvSpPr>
          <p:spPr>
            <a:xfrm>
              <a:off x="19940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60972DD6-E005-484B-8A85-596F265FCE31}"/>
                </a:ext>
              </a:extLst>
            </p:cNvPr>
            <p:cNvSpPr/>
            <p:nvPr/>
          </p:nvSpPr>
          <p:spPr>
            <a:xfrm>
              <a:off x="22900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0A77B8D-CEB2-46A7-89CD-BDB2B39820E3}"/>
                </a:ext>
              </a:extLst>
            </p:cNvPr>
            <p:cNvSpPr/>
            <p:nvPr/>
          </p:nvSpPr>
          <p:spPr>
            <a:xfrm>
              <a:off x="25005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DD286B18-881B-4BA3-99D4-5D931C4248B3}"/>
                </a:ext>
              </a:extLst>
            </p:cNvPr>
            <p:cNvSpPr/>
            <p:nvPr/>
          </p:nvSpPr>
          <p:spPr>
            <a:xfrm>
              <a:off x="2926262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7B10086-1A1B-43C3-8F2B-B9253ED29D09}"/>
                </a:ext>
              </a:extLst>
            </p:cNvPr>
            <p:cNvSpPr/>
            <p:nvPr/>
          </p:nvSpPr>
          <p:spPr>
            <a:xfrm>
              <a:off x="4021528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F8EE106C-9CEB-4DEA-B48C-AC89BA5B1EF8}"/>
                </a:ext>
              </a:extLst>
            </p:cNvPr>
            <p:cNvSpPr/>
            <p:nvPr/>
          </p:nvSpPr>
          <p:spPr>
            <a:xfrm>
              <a:off x="2968962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E44D40D-31FF-429F-8403-6D3A0862D224}"/>
                </a:ext>
              </a:extLst>
            </p:cNvPr>
            <p:cNvSpPr/>
            <p:nvPr/>
          </p:nvSpPr>
          <p:spPr>
            <a:xfrm>
              <a:off x="3474113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1DE86DD7-590D-4492-8547-3312ADFE1B3E}"/>
                </a:ext>
              </a:extLst>
            </p:cNvPr>
            <p:cNvSpPr/>
            <p:nvPr/>
          </p:nvSpPr>
          <p:spPr>
            <a:xfrm>
              <a:off x="30094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3CF1C32-5B60-4E30-A397-12D7B5A1932B}"/>
                </a:ext>
              </a:extLst>
            </p:cNvPr>
            <p:cNvSpPr/>
            <p:nvPr/>
          </p:nvSpPr>
          <p:spPr>
            <a:xfrm>
              <a:off x="32199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71A5F4F9-9CE4-495D-9E03-0021FBFAF874}"/>
                </a:ext>
              </a:extLst>
            </p:cNvPr>
            <p:cNvSpPr/>
            <p:nvPr/>
          </p:nvSpPr>
          <p:spPr>
            <a:xfrm>
              <a:off x="35159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A8185982-DE43-4710-B74B-70289BD6671E}"/>
                </a:ext>
              </a:extLst>
            </p:cNvPr>
            <p:cNvSpPr/>
            <p:nvPr/>
          </p:nvSpPr>
          <p:spPr>
            <a:xfrm>
              <a:off x="37264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051050C-F972-42A9-9D96-5E492EEF0D74}"/>
                </a:ext>
              </a:extLst>
            </p:cNvPr>
            <p:cNvSpPr/>
            <p:nvPr/>
          </p:nvSpPr>
          <p:spPr>
            <a:xfrm>
              <a:off x="4053479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5D0FA071-BD38-4EC7-B900-CA93300457D5}"/>
                </a:ext>
              </a:extLst>
            </p:cNvPr>
            <p:cNvSpPr/>
            <p:nvPr/>
          </p:nvSpPr>
          <p:spPr>
            <a:xfrm>
              <a:off x="4558630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45FE8AD7-845B-4FD1-B154-1DF275533359}"/>
                </a:ext>
              </a:extLst>
            </p:cNvPr>
            <p:cNvSpPr/>
            <p:nvPr/>
          </p:nvSpPr>
          <p:spPr>
            <a:xfrm>
              <a:off x="40939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10B6D754-E112-43C5-91FD-B287BD9F6F9F}"/>
                </a:ext>
              </a:extLst>
            </p:cNvPr>
            <p:cNvSpPr/>
            <p:nvPr/>
          </p:nvSpPr>
          <p:spPr>
            <a:xfrm>
              <a:off x="43044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A0ADE1E-FAFA-4843-957D-A7A7C1F7AA3C}"/>
                </a:ext>
              </a:extLst>
            </p:cNvPr>
            <p:cNvSpPr/>
            <p:nvPr/>
          </p:nvSpPr>
          <p:spPr>
            <a:xfrm>
              <a:off x="46004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A89E547-EC0B-4CCC-8159-947FB526C4D0}"/>
                </a:ext>
              </a:extLst>
            </p:cNvPr>
            <p:cNvSpPr/>
            <p:nvPr/>
          </p:nvSpPr>
          <p:spPr>
            <a:xfrm>
              <a:off x="48109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D95ADFC6-8D86-4C4E-8526-BECED0537D9E}"/>
                </a:ext>
              </a:extLst>
            </p:cNvPr>
            <p:cNvSpPr/>
            <p:nvPr/>
          </p:nvSpPr>
          <p:spPr>
            <a:xfrm>
              <a:off x="455383" y="560668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64995EA2-B182-48EA-B75F-DDB97A88201F}"/>
                </a:ext>
              </a:extLst>
            </p:cNvPr>
            <p:cNvSpPr/>
            <p:nvPr/>
          </p:nvSpPr>
          <p:spPr>
            <a:xfrm>
              <a:off x="501103" y="564935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78EA7D3-73ED-4737-8F43-6E9F93F73C8D}"/>
                </a:ext>
              </a:extLst>
            </p:cNvPr>
            <p:cNvSpPr/>
            <p:nvPr/>
          </p:nvSpPr>
          <p:spPr>
            <a:xfrm>
              <a:off x="555952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9AFC4189-06C2-4FF2-83CA-EDE4DB868F71}"/>
                </a:ext>
              </a:extLst>
            </p:cNvPr>
            <p:cNvSpPr/>
            <p:nvPr/>
          </p:nvSpPr>
          <p:spPr>
            <a:xfrm>
              <a:off x="2866336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3B35B764-E18C-4DE1-97FF-F2EEEF477781}"/>
                </a:ext>
              </a:extLst>
            </p:cNvPr>
            <p:cNvSpPr/>
            <p:nvPr/>
          </p:nvSpPr>
          <p:spPr>
            <a:xfrm>
              <a:off x="615878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5ACBA36-B6A2-4296-8B4A-920703E41928}"/>
                </a:ext>
              </a:extLst>
            </p:cNvPr>
            <p:cNvSpPr/>
            <p:nvPr/>
          </p:nvSpPr>
          <p:spPr>
            <a:xfrm>
              <a:off x="1711144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A43BD668-AAF7-4CB4-B92B-0BC660E942C1}"/>
                </a:ext>
              </a:extLst>
            </p:cNvPr>
            <p:cNvSpPr/>
            <p:nvPr/>
          </p:nvSpPr>
          <p:spPr>
            <a:xfrm>
              <a:off x="658578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69CB2205-4F85-4C44-8CA6-CD4B5617AE1C}"/>
                </a:ext>
              </a:extLst>
            </p:cNvPr>
            <p:cNvSpPr/>
            <p:nvPr/>
          </p:nvSpPr>
          <p:spPr>
            <a:xfrm>
              <a:off x="1163729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5A40157-390E-4363-B6B9-22206CBE9922}"/>
                </a:ext>
              </a:extLst>
            </p:cNvPr>
            <p:cNvSpPr/>
            <p:nvPr/>
          </p:nvSpPr>
          <p:spPr>
            <a:xfrm>
              <a:off x="6990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35B1C27B-612B-4522-ABED-51F981301FDF}"/>
                </a:ext>
              </a:extLst>
            </p:cNvPr>
            <p:cNvSpPr/>
            <p:nvPr/>
          </p:nvSpPr>
          <p:spPr>
            <a:xfrm>
              <a:off x="9095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285F246-320F-4D46-B50A-3D319E0366A5}"/>
                </a:ext>
              </a:extLst>
            </p:cNvPr>
            <p:cNvSpPr/>
            <p:nvPr/>
          </p:nvSpPr>
          <p:spPr>
            <a:xfrm>
              <a:off x="12055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5C273CD8-4416-4B94-BD41-182F769DE9A9}"/>
                </a:ext>
              </a:extLst>
            </p:cNvPr>
            <p:cNvSpPr/>
            <p:nvPr/>
          </p:nvSpPr>
          <p:spPr>
            <a:xfrm>
              <a:off x="14160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FA2E73DD-8A7E-45C8-B3F5-DAAED71B5A53}"/>
                </a:ext>
              </a:extLst>
            </p:cNvPr>
            <p:cNvSpPr/>
            <p:nvPr/>
          </p:nvSpPr>
          <p:spPr>
            <a:xfrm>
              <a:off x="1743095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19965D71-D438-4AB2-A0D3-F205FF2EA95F}"/>
                </a:ext>
              </a:extLst>
            </p:cNvPr>
            <p:cNvSpPr/>
            <p:nvPr/>
          </p:nvSpPr>
          <p:spPr>
            <a:xfrm>
              <a:off x="2248246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D93A49A-6420-4BF3-9BD1-A2E3A5F3D940}"/>
                </a:ext>
              </a:extLst>
            </p:cNvPr>
            <p:cNvSpPr/>
            <p:nvPr/>
          </p:nvSpPr>
          <p:spPr>
            <a:xfrm>
              <a:off x="17835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97A6962-B990-4B57-A38C-DF3E212D3BAD}"/>
                </a:ext>
              </a:extLst>
            </p:cNvPr>
            <p:cNvSpPr/>
            <p:nvPr/>
          </p:nvSpPr>
          <p:spPr>
            <a:xfrm>
              <a:off x="19940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B6FE193-7AA6-460C-BD09-E77BA8145CF6}"/>
                </a:ext>
              </a:extLst>
            </p:cNvPr>
            <p:cNvSpPr/>
            <p:nvPr/>
          </p:nvSpPr>
          <p:spPr>
            <a:xfrm>
              <a:off x="22900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B4E3C07A-FB22-439E-B9F2-3C249272DFE2}"/>
                </a:ext>
              </a:extLst>
            </p:cNvPr>
            <p:cNvSpPr/>
            <p:nvPr/>
          </p:nvSpPr>
          <p:spPr>
            <a:xfrm>
              <a:off x="25005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9999E75-9B1A-4D0B-916B-1272481B6F14}"/>
                </a:ext>
              </a:extLst>
            </p:cNvPr>
            <p:cNvSpPr/>
            <p:nvPr/>
          </p:nvSpPr>
          <p:spPr>
            <a:xfrm>
              <a:off x="2926262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FD576D99-9142-4ECA-BE6C-23F3B3258083}"/>
                </a:ext>
              </a:extLst>
            </p:cNvPr>
            <p:cNvSpPr/>
            <p:nvPr/>
          </p:nvSpPr>
          <p:spPr>
            <a:xfrm>
              <a:off x="4021528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F4663A8-12DB-48A4-A129-5A97683A902A}"/>
                </a:ext>
              </a:extLst>
            </p:cNvPr>
            <p:cNvSpPr/>
            <p:nvPr/>
          </p:nvSpPr>
          <p:spPr>
            <a:xfrm>
              <a:off x="2968962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58DF4549-20B3-4D2E-B5D8-3A09AF4F7566}"/>
                </a:ext>
              </a:extLst>
            </p:cNvPr>
            <p:cNvSpPr/>
            <p:nvPr/>
          </p:nvSpPr>
          <p:spPr>
            <a:xfrm>
              <a:off x="3474113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4A2AD65A-9604-496A-BFC7-9413A9382AD2}"/>
                </a:ext>
              </a:extLst>
            </p:cNvPr>
            <p:cNvSpPr/>
            <p:nvPr/>
          </p:nvSpPr>
          <p:spPr>
            <a:xfrm>
              <a:off x="30094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FE4252FB-52D2-4D96-B87A-954B93934CB0}"/>
                </a:ext>
              </a:extLst>
            </p:cNvPr>
            <p:cNvSpPr/>
            <p:nvPr/>
          </p:nvSpPr>
          <p:spPr>
            <a:xfrm>
              <a:off x="32199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960C5DD-3286-4FF7-9256-B0C608FE5EA9}"/>
                </a:ext>
              </a:extLst>
            </p:cNvPr>
            <p:cNvSpPr/>
            <p:nvPr/>
          </p:nvSpPr>
          <p:spPr>
            <a:xfrm>
              <a:off x="35159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7FD948D0-E938-4C83-BEE3-0DB8DC1350CA}"/>
                </a:ext>
              </a:extLst>
            </p:cNvPr>
            <p:cNvSpPr/>
            <p:nvPr/>
          </p:nvSpPr>
          <p:spPr>
            <a:xfrm>
              <a:off x="37264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8F0C685B-14DD-4140-9E90-5DC63EA0B8C6}"/>
                </a:ext>
              </a:extLst>
            </p:cNvPr>
            <p:cNvSpPr/>
            <p:nvPr/>
          </p:nvSpPr>
          <p:spPr>
            <a:xfrm>
              <a:off x="4053479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F48457CC-4657-434A-B167-D22912659741}"/>
                </a:ext>
              </a:extLst>
            </p:cNvPr>
            <p:cNvSpPr/>
            <p:nvPr/>
          </p:nvSpPr>
          <p:spPr>
            <a:xfrm>
              <a:off x="4558630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62695E48-E97A-49BB-A3FA-2DAA6E940800}"/>
                </a:ext>
              </a:extLst>
            </p:cNvPr>
            <p:cNvSpPr/>
            <p:nvPr/>
          </p:nvSpPr>
          <p:spPr>
            <a:xfrm>
              <a:off x="40939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67EAA599-B3C4-4327-88B0-F2D260B91853}"/>
                </a:ext>
              </a:extLst>
            </p:cNvPr>
            <p:cNvSpPr/>
            <p:nvPr/>
          </p:nvSpPr>
          <p:spPr>
            <a:xfrm>
              <a:off x="43044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BDF236E-5D04-43AE-8D6F-ABA702284114}"/>
                </a:ext>
              </a:extLst>
            </p:cNvPr>
            <p:cNvSpPr/>
            <p:nvPr/>
          </p:nvSpPr>
          <p:spPr>
            <a:xfrm>
              <a:off x="46004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281F837-7351-4AF7-B2FE-B335A188E17B}"/>
                </a:ext>
              </a:extLst>
            </p:cNvPr>
            <p:cNvSpPr/>
            <p:nvPr/>
          </p:nvSpPr>
          <p:spPr>
            <a:xfrm>
              <a:off x="48109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19238AA4-BBF1-42B4-970A-7BD95D9F57C6}"/>
                </a:ext>
              </a:extLst>
            </p:cNvPr>
            <p:cNvSpPr/>
            <p:nvPr/>
          </p:nvSpPr>
          <p:spPr>
            <a:xfrm>
              <a:off x="501103" y="622827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BD39AF8-BB2B-497D-BC95-53DDE7809F2E}"/>
                </a:ext>
              </a:extLst>
            </p:cNvPr>
            <p:cNvSpPr/>
            <p:nvPr/>
          </p:nvSpPr>
          <p:spPr>
            <a:xfrm>
              <a:off x="555952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A45A9C1D-E90D-41CC-B4B5-A83D5537D446}"/>
                </a:ext>
              </a:extLst>
            </p:cNvPr>
            <p:cNvSpPr/>
            <p:nvPr/>
          </p:nvSpPr>
          <p:spPr>
            <a:xfrm>
              <a:off x="2866336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A48CB7A9-F565-406E-B61E-2625FB40A03D}"/>
                </a:ext>
              </a:extLst>
            </p:cNvPr>
            <p:cNvSpPr/>
            <p:nvPr/>
          </p:nvSpPr>
          <p:spPr>
            <a:xfrm>
              <a:off x="615878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11669090-AE10-426B-BF56-7D8190B70EAE}"/>
                </a:ext>
              </a:extLst>
            </p:cNvPr>
            <p:cNvSpPr/>
            <p:nvPr/>
          </p:nvSpPr>
          <p:spPr>
            <a:xfrm>
              <a:off x="1711144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87F1D75B-DA79-49DE-A1EF-F8A8CDD7D471}"/>
                </a:ext>
              </a:extLst>
            </p:cNvPr>
            <p:cNvSpPr/>
            <p:nvPr/>
          </p:nvSpPr>
          <p:spPr>
            <a:xfrm>
              <a:off x="658578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B45E7A6D-6236-4F41-8730-A7379F163A71}"/>
                </a:ext>
              </a:extLst>
            </p:cNvPr>
            <p:cNvSpPr/>
            <p:nvPr/>
          </p:nvSpPr>
          <p:spPr>
            <a:xfrm>
              <a:off x="1163729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FC325BCC-77E3-41B0-9D57-9EBA30633BE4}"/>
                </a:ext>
              </a:extLst>
            </p:cNvPr>
            <p:cNvSpPr/>
            <p:nvPr/>
          </p:nvSpPr>
          <p:spPr>
            <a:xfrm>
              <a:off x="6990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924625B-8101-4C04-9963-58DFB90887D4}"/>
                </a:ext>
              </a:extLst>
            </p:cNvPr>
            <p:cNvSpPr/>
            <p:nvPr/>
          </p:nvSpPr>
          <p:spPr>
            <a:xfrm>
              <a:off x="9095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995B4F59-B54C-4FFC-923F-A40F0E396691}"/>
                </a:ext>
              </a:extLst>
            </p:cNvPr>
            <p:cNvSpPr/>
            <p:nvPr/>
          </p:nvSpPr>
          <p:spPr>
            <a:xfrm>
              <a:off x="12055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B5ECBE7-717A-4F36-ABBF-08A295C8CFD1}"/>
                </a:ext>
              </a:extLst>
            </p:cNvPr>
            <p:cNvSpPr/>
            <p:nvPr/>
          </p:nvSpPr>
          <p:spPr>
            <a:xfrm>
              <a:off x="14160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C391D8B2-2DAF-4FE1-AB4F-F44013793720}"/>
                </a:ext>
              </a:extLst>
            </p:cNvPr>
            <p:cNvSpPr/>
            <p:nvPr/>
          </p:nvSpPr>
          <p:spPr>
            <a:xfrm>
              <a:off x="1743095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C19DA49-164B-4DDF-BA10-457A2C402335}"/>
                </a:ext>
              </a:extLst>
            </p:cNvPr>
            <p:cNvSpPr/>
            <p:nvPr/>
          </p:nvSpPr>
          <p:spPr>
            <a:xfrm>
              <a:off x="2248246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44EE5058-5D15-4A43-9F80-2D8A03C948A2}"/>
                </a:ext>
              </a:extLst>
            </p:cNvPr>
            <p:cNvSpPr/>
            <p:nvPr/>
          </p:nvSpPr>
          <p:spPr>
            <a:xfrm>
              <a:off x="17835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F9FFC4C4-CEEE-4794-B4BA-EB2E9EE42F37}"/>
                </a:ext>
              </a:extLst>
            </p:cNvPr>
            <p:cNvSpPr/>
            <p:nvPr/>
          </p:nvSpPr>
          <p:spPr>
            <a:xfrm>
              <a:off x="19940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D01F4731-2B4F-4F08-96FF-901C0F7A942B}"/>
                </a:ext>
              </a:extLst>
            </p:cNvPr>
            <p:cNvSpPr/>
            <p:nvPr/>
          </p:nvSpPr>
          <p:spPr>
            <a:xfrm>
              <a:off x="22900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634CAF6E-69E7-4A8E-AFA1-48C954C2FC7F}"/>
                </a:ext>
              </a:extLst>
            </p:cNvPr>
            <p:cNvSpPr/>
            <p:nvPr/>
          </p:nvSpPr>
          <p:spPr>
            <a:xfrm>
              <a:off x="25005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AB773492-0763-487F-BBB0-7C1F5D1D0613}"/>
                </a:ext>
              </a:extLst>
            </p:cNvPr>
            <p:cNvSpPr/>
            <p:nvPr/>
          </p:nvSpPr>
          <p:spPr>
            <a:xfrm>
              <a:off x="2926262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942412D8-54E0-46A6-B77A-2614616EC749}"/>
                </a:ext>
              </a:extLst>
            </p:cNvPr>
            <p:cNvSpPr/>
            <p:nvPr/>
          </p:nvSpPr>
          <p:spPr>
            <a:xfrm>
              <a:off x="4021528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A16A20D4-25AC-4857-894B-409A597F029F}"/>
                </a:ext>
              </a:extLst>
            </p:cNvPr>
            <p:cNvSpPr/>
            <p:nvPr/>
          </p:nvSpPr>
          <p:spPr>
            <a:xfrm>
              <a:off x="2968962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B02E1B53-E182-4F40-97CA-E259EEF9D986}"/>
                </a:ext>
              </a:extLst>
            </p:cNvPr>
            <p:cNvSpPr/>
            <p:nvPr/>
          </p:nvSpPr>
          <p:spPr>
            <a:xfrm>
              <a:off x="3474113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0E3DEE8-B832-4338-8328-4899DC8AB3B9}"/>
                </a:ext>
              </a:extLst>
            </p:cNvPr>
            <p:cNvSpPr/>
            <p:nvPr/>
          </p:nvSpPr>
          <p:spPr>
            <a:xfrm>
              <a:off x="30094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B1822B6F-B969-4726-879C-F09D44F367CA}"/>
                </a:ext>
              </a:extLst>
            </p:cNvPr>
            <p:cNvSpPr/>
            <p:nvPr/>
          </p:nvSpPr>
          <p:spPr>
            <a:xfrm>
              <a:off x="32199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2CF02362-387B-41F7-A0E6-CA97C05F6654}"/>
                </a:ext>
              </a:extLst>
            </p:cNvPr>
            <p:cNvSpPr/>
            <p:nvPr/>
          </p:nvSpPr>
          <p:spPr>
            <a:xfrm>
              <a:off x="35159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F82FE2DB-A727-4505-A3AC-B9D906B91104}"/>
                </a:ext>
              </a:extLst>
            </p:cNvPr>
            <p:cNvSpPr/>
            <p:nvPr/>
          </p:nvSpPr>
          <p:spPr>
            <a:xfrm>
              <a:off x="37264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3F36B8A8-7830-47CD-B51B-9587129F1A84}"/>
                </a:ext>
              </a:extLst>
            </p:cNvPr>
            <p:cNvSpPr/>
            <p:nvPr/>
          </p:nvSpPr>
          <p:spPr>
            <a:xfrm>
              <a:off x="4053479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AE0F645-80E3-4984-B9BB-403D7EF3288A}"/>
                </a:ext>
              </a:extLst>
            </p:cNvPr>
            <p:cNvSpPr/>
            <p:nvPr/>
          </p:nvSpPr>
          <p:spPr>
            <a:xfrm>
              <a:off x="4558630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A7A0271-1FC1-4ED6-B5BB-9C937241F591}"/>
                </a:ext>
              </a:extLst>
            </p:cNvPr>
            <p:cNvSpPr/>
            <p:nvPr/>
          </p:nvSpPr>
          <p:spPr>
            <a:xfrm>
              <a:off x="40939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DBE3A7BE-4CE2-4D56-BB10-3AD262C1A536}"/>
                </a:ext>
              </a:extLst>
            </p:cNvPr>
            <p:cNvSpPr/>
            <p:nvPr/>
          </p:nvSpPr>
          <p:spPr>
            <a:xfrm>
              <a:off x="43044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34A47E19-B078-45B8-B5DC-FAEEB53A431E}"/>
                </a:ext>
              </a:extLst>
            </p:cNvPr>
            <p:cNvSpPr/>
            <p:nvPr/>
          </p:nvSpPr>
          <p:spPr>
            <a:xfrm>
              <a:off x="46004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703B8F3-40F7-4CF8-B0BF-9915D5360ED4}"/>
                </a:ext>
              </a:extLst>
            </p:cNvPr>
            <p:cNvSpPr/>
            <p:nvPr/>
          </p:nvSpPr>
          <p:spPr>
            <a:xfrm>
              <a:off x="48109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9166C2-11B0-4158-8161-3AD42B16FAB1}"/>
              </a:ext>
            </a:extLst>
          </p:cNvPr>
          <p:cNvSpPr/>
          <p:nvPr/>
        </p:nvSpPr>
        <p:spPr>
          <a:xfrm>
            <a:off x="5354278" y="3544524"/>
            <a:ext cx="232135" cy="3719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6A93A8-2799-49EF-AF3D-1A9262438211}"/>
              </a:ext>
            </a:extLst>
          </p:cNvPr>
          <p:cNvGrpSpPr/>
          <p:nvPr/>
        </p:nvGrpSpPr>
        <p:grpSpPr>
          <a:xfrm>
            <a:off x="5659579" y="2330373"/>
            <a:ext cx="5490756" cy="2856524"/>
            <a:chOff x="5659579" y="2330373"/>
            <a:chExt cx="5490756" cy="285652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CA83894D-08D2-47D4-B1C7-F54251DE72F8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93EAB423-560D-4862-A985-C5CEDA2F1753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213FEE0F-D7B3-4092-B208-F7A8BC362076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A2B9F76E-6474-4478-AFD2-85056CF6FCC0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8D33A15-3C45-41BB-84B4-95EFB3043B7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F28EC60-024A-4CA0-92A3-2F706E02C4FB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BC692338-E4B2-4EE4-8EA5-C2EA85C8948D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E097489D-C507-4378-98F0-C22B1AD7201D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7BF21E82-5F69-4F34-A094-F5B05E6E31DA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833655E9-AD93-4535-BC05-CFA817E08CBF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D7BAFBE-DD92-4D66-B05E-06CDA8C541F8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432CAAD-D024-40F5-9E59-7F4B4EC824D8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7E5E967A-94B1-4A03-AAF3-0C5D906CE54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DC390CF-AD40-48CA-97B1-F7D36BF4C0BF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A2828706-3A62-4498-B9AF-5878E6E62C14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AAB95F0-AF16-466E-905D-11CA5F42A582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8BD33673-7AA3-4A19-BAC8-519AEBC86AD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51901B85-27ED-44AE-9A02-28B35305CC04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78CDEF5-709A-4137-BE22-BA02233DC290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4BA43770-50B9-455D-A845-A18DA653BB1A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856C901-1C9B-4C7B-BB25-D71AA665EB8B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29C1DBDC-A401-446A-AD4B-0BB1E4AF10A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97C2BC4F-7154-4CDA-9681-D90152823E16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1B30A15-0920-4436-A2B3-C54F836DBC8C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87F0238F-9B28-4B0E-BA59-F37AC9E018D4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2A4A72AF-B35E-49C7-8740-A0B1CE9877C4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DCE68BF-AF62-42E0-AB73-760D8726A7DA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E978D914-FA07-4155-BC4F-0B7BAE99B95F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D073DA2-B7A7-4EC4-AD63-427D60C892A9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3CE28EF1-6B55-4B30-A689-15DA21895A74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5ADDDAA7-707E-48F2-B71B-DEBA38F91419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B148C86-3BFC-404B-9DD2-8B4F65F2A092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821F8EC-FB51-4DC7-A572-C7E4462E1C99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1CA4A309-DAF3-43DE-9C5C-6F95986E9483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690EA535-D2A2-4032-BF62-4DBEACD899F3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FFE0D0D3-EE75-4472-9126-C88B6DC394FC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5F89D54-4597-4221-8798-BD822E990DA3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CC285B6C-B1EE-45C2-897B-61AEEA7B45DB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60DD1BEC-E0E9-4539-A3A3-C55E8F3AA622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04578DBD-2A7A-4EA4-84F8-1D83BF6E5C97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DDF26325-9418-44EE-9D41-AE19414BB6CA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BBDA375-40D2-44C3-A5D7-4F7BC764EAA7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5761C9D1-8B0E-4C71-99B5-6369AD7C34A1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23A738A-DC13-4AAB-8356-0301B5267EB4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0D051D5E-D45F-437B-BF12-8EDBF5901606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1EC7604E-C7FC-4884-8CBA-856139C39E26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E58593EA-746A-4365-8DD4-B7084D3B6A33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39FA583F-4DCF-4B3B-85D7-F0F7D55D25C0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A537F92A-8F6B-458B-9613-40582C7B546E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ED8E107E-4B59-4AA7-B9AC-8FBD7F0905F1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3070EA-0100-46D0-9B3C-1D25020CC284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533DB46F-EE4B-489E-9B61-54437E2374BD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E6F25391-4871-4A25-9CD4-DFB86B089D6F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0731BA5-7A6D-416B-80DF-BDC00896E94B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589909A7-93A3-4E34-9B67-FEC5E41736BF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F4779BBA-230F-4388-AB65-215B5C4FCD5F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1ECBBB1D-89E1-499B-945C-5FC306F16CE1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24B6D8F7-736E-4AC4-A640-D1D6E39A885C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90C9C860-7984-45D6-97B2-1AFE3F2313B9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9643CE5-6F33-4291-B225-FC2DAF0E6FDE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6BB495FF-40D4-4FE2-8E64-B695316092E3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95C94910-1E57-44D2-8347-A5073649FDF7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E6D2EE0C-1E8D-40A5-89C7-31664369E9CC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6ACCFF5-96A2-4ECC-8488-FE7FB3985612}"/>
              </a:ext>
            </a:extLst>
          </p:cNvPr>
          <p:cNvGrpSpPr/>
          <p:nvPr/>
        </p:nvGrpSpPr>
        <p:grpSpPr>
          <a:xfrm>
            <a:off x="-1352431" y="3785220"/>
            <a:ext cx="5490756" cy="2856524"/>
            <a:chOff x="5659579" y="2330373"/>
            <a:chExt cx="5490756" cy="2856524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63B5E7B-6D55-4409-A08E-DA95F7AEA915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201F04C-5363-4930-8C8A-7CDDDF514B1D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5C6BB07-D452-43AB-9032-D8D327493669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C53E268-E0FF-4E8F-8EA0-93862D0B5DAF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303D6E3-AA03-4714-9988-2F7D3C5323FB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B67843D-1E97-4768-B0B7-8933CA73E8E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10A2095-6C3A-41F5-A713-EF3212B8AD76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0DFC0A-5E79-4667-960F-740392C4B8FF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064FFBE-4C3F-472D-8BCB-356909359A4D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E5E2256-7D3E-4641-A7EA-44C297098B4F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C06E385-9701-4119-AF80-AAC27FF98F55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313400-13D7-4A8E-A5FC-A40BD86A9E1C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B4694F7A-FCCF-450C-8D6C-7F058C8C94CF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78F6411-2D71-43E1-8820-F9E013DC558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0126E3B-C25E-4463-9553-4D389695C862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FDFD806-BA61-4BE7-9A60-EB2480DE5755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DBE0B7E-E95A-4A57-A3F6-00540E9D038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148ADB7-B165-4C1C-A573-2D1585CCBB1D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2D1036F-A2B8-4172-9FD7-A47432AA8D2F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5AB83DE-B957-4318-A5B8-9C035384C37F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65C3D73-A9CE-4793-A7D1-5D6D7BD53AB2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B8BB7AF-94BD-4948-985F-975F48D7B1E3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F8534AF4-4EE9-4E3A-B16C-21515C849C0E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672A3F9-1580-497E-86BC-0FECA4534E63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07D71877-F333-49EB-A79A-F3637B9E8F50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ECCB20C-DC75-4911-B534-DB0BC78BC495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F8E8AB1-0C34-45AC-A37F-E11C665DEBD5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3C90BEEC-FF87-49B6-A7CE-4FBEAC0C8E36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148784A-C4E7-4988-9ED9-2EEBC6CAE042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F8DC33F-4F63-40E2-AB38-DA513D26AF54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AB38A5C-BC9D-46D2-B236-AB3DF0A4D9C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5485B711-8220-4C1F-806C-6F2C75E16E7F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C50D410-697C-4E5B-9840-0C1145EDBE9D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AE9BFDEC-E135-4241-9E0C-B6B29CE85FFC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10CAB46-954D-43FA-ACE7-43A5ADB7E1E1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B7A16FF-9300-498C-92AB-4DFB85BCF0E3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36C1F52B-D063-43F2-BC6C-AB68B030C236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2617ECF-4A55-4798-BACE-60CA1C4CF83C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0ADD036-251E-4448-B1CA-0A39C153C873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21302B7-B6EF-482E-8081-056C160D328D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3AAB2E89-3A7D-4945-9E2E-67145DA52AF0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D8CB2993-8EB8-4CFF-A074-A29899E9EB69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DE6D7FF1-3C21-4DCF-8101-1F871CD8C298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4BC335EB-DABD-4C9A-922B-0C7DAFE61935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E9D24ECC-26BE-496D-A1F3-3FD6BBE17F92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FDE58643-0317-4A31-8CEB-9735862B42F7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9814576A-EB71-4837-AB2C-FCE083177FFD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5EC42E81-8AAF-45C0-94BD-D6C416A616D3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7F72AAE5-3554-4F7A-9C8B-2E6CBF5D3B7A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739F9FEF-E97E-40DA-A6B3-6C23EA7EF93E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43FAAAF5-3BEE-4C07-BB6D-4712B4893137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302A1F2-F9CF-47FD-B852-86A468C309D5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6A4BA94A-ED73-4254-8025-1F97F6C4DCAF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2B129B6-35E2-4F13-B95A-CE6CFE6EEA36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6200679-2F60-409F-98D9-F5711832BFE0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0C971A-EDCF-419B-8A5A-447DCB46F1A2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5594151-4492-4F06-9EBB-892512882BF8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6EC5DEF3-6DAE-4C1C-BD98-B1891050DF6E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BE9CB448-AA53-4343-A863-433364551A5D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C8FC51D-7374-4407-BD90-C0D96DA1A37D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5A90AB15-C22C-4F91-A935-0F706CF39DE6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D382315-4C90-42EF-ADF5-A75BDA87294D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B289F91B-F4EE-4174-9CD1-13349B55FE4C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30F73F94-59D5-4F43-B5CB-DE60B704128C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1720DCC6-AB42-4657-BFA5-447F6EB2E9B8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472DB0F4-0707-4ECC-9207-A8AA8DB40EA8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1789C9F4-55DB-4CC4-9801-3BE6343E1B25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AA548BA-C5D8-4AD8-9D86-AA25CF47B1B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16B74D79-9884-48E6-817D-CAC5EFDC8E27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43D95E7-5857-43B0-9BA2-B543E885A0B1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0B303EE0-F9AB-42D1-98C8-B0A788A06DF8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E476D1E7-7554-4DCC-8883-E04A1E8045CF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A0E2A7A-8697-4342-B6E4-D31B3CCF7467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68F25EB-5B5E-405A-961E-DE2AEAD2F9B9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4533764-B64D-418A-913C-2D988F45961D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22B70218-FF86-4449-B941-6224C7F1792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8BBA40D-40AB-47AB-A7F2-68BAF6D8B739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7CA59F16-87A8-42D1-B129-87C2D9043A5C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28E1041E-163E-44D0-AF47-A20DFD10064C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997AA5E1-4929-4A07-8038-A0B6B61F908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752222D6-F60C-45B7-A147-BFF165B9DBD6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F205E36-6A66-4B35-83B7-643C4DD746D6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4D71EE3-83CC-41DC-A88D-F7920832ADEF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385ADA54-4DC1-4CA8-845C-27D0A45331F0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8139A1C-E36B-4C9A-9374-2A482B05D3D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D85FA75F-0E4C-473A-958C-DB7149EC2908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02FD3050-D6B3-4B16-8D65-B02D8868C04A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6541ED1B-440E-4502-BC2F-390875F7021B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C3D930AF-E05A-41FA-8D16-3A4487C1F2EA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D4305B9B-F88C-4DDA-BA77-188A61CF96B6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42CDCBB6-0525-4BC3-A4A4-3BD1DB8EF0A8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31DEC0B8-903C-439B-8B77-7C1FC25FB1B2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5EBAEB24-F82C-4839-A8FA-340A115FB00E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913A2E52-2B5A-4813-A954-C83359684CB7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CE835165-CF8B-4E38-86C9-2CCCCACE20E5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2A83341-61F3-4722-A9FC-C6D9F59FFDC7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F6E2B48-2C92-4E1B-9D90-2CB7F95CB949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31C34C89-5B87-4EA6-939D-872477B1ABA6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7861966-EE93-4E08-B437-87D7829F3654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5CE80E-DED4-44DD-8BF0-17FAEE682608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735C343E-BE2B-4B81-BAEF-0972B1852C15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58D9DC6A-3E2C-4B03-8B13-363582EC8C1E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7CA275D-B1B6-4DF5-B76A-12493B964B0E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4B1DAC37-1FBB-42B8-97CB-8DBD0F804BA9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4AE696DA-EA06-46A2-8EB8-B3E5B2A05F51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98C41DD1-582D-4A1A-895E-B2F93136047B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4826DAB1-52CF-4959-8F47-2771617EE1F9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D2998AF0-2185-4BFD-B3CF-C5DCDD5EFE0D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A9686570-FBF4-4EBE-A51C-4E1ACC79A918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5785CD19-0D5A-4900-BF60-2D149E36B566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4098D7A4-E491-4750-ACDE-99C9BAF2D443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EE756A7B-4A15-4ABE-97D3-F4D9F9CCA72B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346B4EA4-F0A9-4B02-879B-A53AC0A2F9C3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32A37EF1-3D3B-42F2-B22B-4FC56F278E99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9AA911E7-8A3D-4EEA-A0C7-71CE1E80C628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E7657B27-3720-4B42-AEDF-78EA11D8CDF7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5DD7D7AB-C1AC-4773-937C-6D4E89CC4527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82A58484-93EA-45BF-82D6-A27F674B63D9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AE64CE2C-5399-4B78-AF57-8891176BEF6B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9424BE5E-AF2E-457E-A6E1-6AA1480A513D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026D5147-31D2-49C1-8F5A-00DDA2E53E4E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E144FC6-E5AD-4679-B0BC-F56D7C03FC0C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619FAF2-C0A2-4BCF-B82D-D00C2EEB4462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4010D477-18DF-47A8-87CE-A21577319FAC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5AE3952B-82EB-44E2-A3DF-A9BAD196D629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444AE4A-F92E-410E-93B9-689067D976FE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740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443320" y="1556113"/>
            <a:ext cx="923329" cy="9525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90340" y="1623797"/>
            <a:ext cx="928535" cy="8739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280171" y="29899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(1,1,6,6)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E3C370-9442-4C14-A1CC-E8BBD89F2CB3}"/>
              </a:ext>
            </a:extLst>
          </p:cNvPr>
          <p:cNvGrpSpPr/>
          <p:nvPr/>
        </p:nvGrpSpPr>
        <p:grpSpPr>
          <a:xfrm>
            <a:off x="3381975" y="4392398"/>
            <a:ext cx="220214" cy="880858"/>
            <a:chOff x="3381974" y="4392397"/>
            <a:chExt cx="366379" cy="146551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650CFD2-36C0-4E86-8D7A-1070BFAAA05B}"/>
                </a:ext>
              </a:extLst>
            </p:cNvPr>
            <p:cNvSpPr/>
            <p:nvPr/>
          </p:nvSpPr>
          <p:spPr>
            <a:xfrm>
              <a:off x="3381974" y="43923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D36270-08B7-483B-AED0-AE8D0C342FE0}"/>
                </a:ext>
              </a:extLst>
            </p:cNvPr>
            <p:cNvSpPr/>
            <p:nvPr/>
          </p:nvSpPr>
          <p:spPr>
            <a:xfrm>
              <a:off x="3381974" y="47587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D83B36D-C93C-448F-9A33-89A04F2EE7FD}"/>
                </a:ext>
              </a:extLst>
            </p:cNvPr>
            <p:cNvSpPr/>
            <p:nvPr/>
          </p:nvSpPr>
          <p:spPr>
            <a:xfrm>
              <a:off x="3381974" y="51251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6F9B6E3-5D69-4303-B793-F47140E771D9}"/>
                </a:ext>
              </a:extLst>
            </p:cNvPr>
            <p:cNvSpPr/>
            <p:nvPr/>
          </p:nvSpPr>
          <p:spPr>
            <a:xfrm>
              <a:off x="3381974" y="54915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871561" y="474470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427646" y="473455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(16, 9)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07612" y="39961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923188" y="13299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6267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6267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6267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626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626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8607105" y="451821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21. 27.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[30. 48. 57. 42.]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[54. 84. 93. 66.]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69. 75.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531F27B-D671-489B-9321-EB6B7D3C0A11}"/>
              </a:ext>
            </a:extLst>
          </p:cNvPr>
          <p:cNvSpPr/>
          <p:nvPr/>
        </p:nvSpPr>
        <p:spPr>
          <a:xfrm>
            <a:off x="3144905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D80F8-DA68-4EAE-96AE-2BB8A4F536A6}"/>
              </a:ext>
            </a:extLst>
          </p:cNvPr>
          <p:cNvSpPr/>
          <p:nvPr/>
        </p:nvSpPr>
        <p:spPr>
          <a:xfrm>
            <a:off x="3451140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EA9E071-A406-4D7F-BDC6-C01ECBAFFA0B}"/>
              </a:ext>
            </a:extLst>
          </p:cNvPr>
          <p:cNvSpPr/>
          <p:nvPr/>
        </p:nvSpPr>
        <p:spPr>
          <a:xfrm>
            <a:off x="375488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D41BD94-AA97-467E-AD19-663B353EF785}"/>
              </a:ext>
            </a:extLst>
          </p:cNvPr>
          <p:cNvSpPr/>
          <p:nvPr/>
        </p:nvSpPr>
        <p:spPr>
          <a:xfrm>
            <a:off x="4052101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15CC680-1C82-412C-B8F7-39DB5A1A0AE0}"/>
              </a:ext>
            </a:extLst>
          </p:cNvPr>
          <p:cNvSpPr/>
          <p:nvPr/>
        </p:nvSpPr>
        <p:spPr>
          <a:xfrm>
            <a:off x="284626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B5001A-44BE-487B-BFF7-A6F31B1D24A3}"/>
              </a:ext>
            </a:extLst>
          </p:cNvPr>
          <p:cNvSpPr/>
          <p:nvPr/>
        </p:nvSpPr>
        <p:spPr>
          <a:xfrm>
            <a:off x="4356236" y="20443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25122B-C16A-4536-9D6F-9A949C00083F}"/>
              </a:ext>
            </a:extLst>
          </p:cNvPr>
          <p:cNvSpPr/>
          <p:nvPr/>
        </p:nvSpPr>
        <p:spPr>
          <a:xfrm>
            <a:off x="4356236" y="234336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8E8C57E-DE59-40AD-81CA-8CE42C5A471E}"/>
              </a:ext>
            </a:extLst>
          </p:cNvPr>
          <p:cNvSpPr/>
          <p:nvPr/>
        </p:nvSpPr>
        <p:spPr>
          <a:xfrm>
            <a:off x="4356236" y="264238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60C6B1E-D818-4752-92C5-A8C73F0AE69E}"/>
              </a:ext>
            </a:extLst>
          </p:cNvPr>
          <p:cNvSpPr/>
          <p:nvPr/>
        </p:nvSpPr>
        <p:spPr>
          <a:xfrm>
            <a:off x="4356236" y="17430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D6E5DA2-50D1-47CC-A22C-ED000AC92DA6}"/>
              </a:ext>
            </a:extLst>
          </p:cNvPr>
          <p:cNvSpPr/>
          <p:nvPr/>
        </p:nvSpPr>
        <p:spPr>
          <a:xfrm>
            <a:off x="4356236" y="294085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58AFF0E-FEE2-45C0-95BE-D2725866AE38}"/>
              </a:ext>
            </a:extLst>
          </p:cNvPr>
          <p:cNvSpPr/>
          <p:nvPr/>
        </p:nvSpPr>
        <p:spPr>
          <a:xfrm>
            <a:off x="4356236" y="32442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788B5B-E1B8-4F63-842D-CAA970BE8DF7}"/>
              </a:ext>
            </a:extLst>
          </p:cNvPr>
          <p:cNvSpPr/>
          <p:nvPr/>
        </p:nvSpPr>
        <p:spPr>
          <a:xfrm>
            <a:off x="3384062" y="5273255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3D695D7B-4E95-4B38-B6BB-308B0374F881}"/>
              </a:ext>
            </a:extLst>
          </p:cNvPr>
          <p:cNvSpPr/>
          <p:nvPr/>
        </p:nvSpPr>
        <p:spPr>
          <a:xfrm>
            <a:off x="3384062" y="549346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104BC427-46CA-4A5F-9826-83B727C1EF4E}"/>
              </a:ext>
            </a:extLst>
          </p:cNvPr>
          <p:cNvSpPr/>
          <p:nvPr/>
        </p:nvSpPr>
        <p:spPr>
          <a:xfrm>
            <a:off x="3384062" y="5713684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3EE33B7-C4F8-480F-B179-DD3524F6B78B}"/>
              </a:ext>
            </a:extLst>
          </p:cNvPr>
          <p:cNvSpPr/>
          <p:nvPr/>
        </p:nvSpPr>
        <p:spPr>
          <a:xfrm>
            <a:off x="3384062" y="593389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D270DA2-FD58-425D-90AB-1F5BA3A54919}"/>
              </a:ext>
            </a:extLst>
          </p:cNvPr>
          <p:cNvSpPr/>
          <p:nvPr/>
        </p:nvSpPr>
        <p:spPr>
          <a:xfrm>
            <a:off x="3381973" y="6148802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334095BF-84DB-4C5A-A47D-741BF76FF151}"/>
              </a:ext>
            </a:extLst>
          </p:cNvPr>
          <p:cNvSpPr/>
          <p:nvPr/>
        </p:nvSpPr>
        <p:spPr>
          <a:xfrm>
            <a:off x="3750324" y="1747845"/>
            <a:ext cx="896735" cy="9089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CB45B96-F1C8-443A-B109-C79ADFCF7BE9}"/>
              </a:ext>
            </a:extLst>
          </p:cNvPr>
          <p:cNvSpPr/>
          <p:nvPr/>
        </p:nvSpPr>
        <p:spPr>
          <a:xfrm>
            <a:off x="6048267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2C2C037-F346-4619-8760-7277BE48A32A}"/>
              </a:ext>
            </a:extLst>
          </p:cNvPr>
          <p:cNvSpPr/>
          <p:nvPr/>
        </p:nvSpPr>
        <p:spPr>
          <a:xfrm>
            <a:off x="6048267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CB22F30-B5DA-47E8-832B-C266A0F44BF2}"/>
              </a:ext>
            </a:extLst>
          </p:cNvPr>
          <p:cNvSpPr/>
          <p:nvPr/>
        </p:nvSpPr>
        <p:spPr>
          <a:xfrm>
            <a:off x="6352015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12ECEA63-A4AE-4037-A2D3-2EB374BA2E1E}"/>
              </a:ext>
            </a:extLst>
          </p:cNvPr>
          <p:cNvSpPr/>
          <p:nvPr/>
        </p:nvSpPr>
        <p:spPr>
          <a:xfrm>
            <a:off x="6655763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39E87F-137E-4E61-A3EC-ADFFF014C1DB}"/>
              </a:ext>
            </a:extLst>
          </p:cNvPr>
          <p:cNvSpPr/>
          <p:nvPr/>
        </p:nvSpPr>
        <p:spPr>
          <a:xfrm>
            <a:off x="6048267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048267" y="860617"/>
            <a:ext cx="911244" cy="904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29165" y="5060262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 rot="10800000">
            <a:off x="3436171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 rot="10800000">
            <a:off x="3436171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 rot="10800000">
            <a:off x="3436171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 rot="10800000">
            <a:off x="3436171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 rot="10800000">
            <a:off x="3076164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 rot="10800000">
            <a:off x="3076164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 rot="10800000">
            <a:off x="3076164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 rot="10800000">
            <a:off x="3076164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 rot="10800000">
            <a:off x="2716157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 rot="10800000">
            <a:off x="2716157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 rot="10800000">
            <a:off x="2716157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 rot="10800000">
            <a:off x="2716157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 rot="10800000">
            <a:off x="2356150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 rot="10800000">
            <a:off x="2356150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 rot="10800000">
            <a:off x="2356150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 rot="10800000">
            <a:off x="2356150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 rot="10800000">
            <a:off x="1996143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 rot="10800000">
            <a:off x="1996143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 rot="10800000">
            <a:off x="1996143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 rot="10800000">
            <a:off x="1996143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 rot="10800000">
            <a:off x="1636136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 rot="10800000">
            <a:off x="1636136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 rot="10800000">
            <a:off x="1636136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 rot="10800000">
            <a:off x="1636136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 rot="10800000">
            <a:off x="1276129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 rot="10800000">
            <a:off x="1276129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 rot="10800000">
            <a:off x="1276129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 rot="10800000">
            <a:off x="1276129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 rot="10800000">
            <a:off x="916122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 rot="10800000">
            <a:off x="916122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 rot="10800000">
            <a:off x="916122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 rot="10800000">
            <a:off x="916122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 rot="10800000">
            <a:off x="556115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 rot="10800000">
            <a:off x="556115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 rot="10800000">
            <a:off x="556115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 rot="10800000">
            <a:off x="556115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13836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5097" y="693036"/>
            <a:ext cx="737886" cy="7071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FFBEEF9-B9EB-44F0-91C3-5B8331F16A82}"/>
              </a:ext>
            </a:extLst>
          </p:cNvPr>
          <p:cNvSpPr txBox="1"/>
          <p:nvPr/>
        </p:nvSpPr>
        <p:spPr>
          <a:xfrm>
            <a:off x="913508" y="83821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63ECA0A-FC42-4593-A588-A4BC75D10174}"/>
              </a:ext>
            </a:extLst>
          </p:cNvPr>
          <p:cNvSpPr/>
          <p:nvPr/>
        </p:nvSpPr>
        <p:spPr>
          <a:xfrm>
            <a:off x="624719" y="1500656"/>
            <a:ext cx="1100650" cy="10362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92544-628B-4239-90FF-ED21DB7B76DF}"/>
              </a:ext>
            </a:extLst>
          </p:cNvPr>
          <p:cNvSpPr txBox="1"/>
          <p:nvPr/>
        </p:nvSpPr>
        <p:spPr>
          <a:xfrm>
            <a:off x="-2071498" y="156574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1A1EA1B-CB02-4DF4-B63F-6FF9F50A724F}"/>
              </a:ext>
            </a:extLst>
          </p:cNvPr>
          <p:cNvGrpSpPr/>
          <p:nvPr/>
        </p:nvGrpSpPr>
        <p:grpSpPr>
          <a:xfrm>
            <a:off x="5699127" y="2762432"/>
            <a:ext cx="1715484" cy="1695439"/>
            <a:chOff x="5699127" y="2762432"/>
            <a:chExt cx="1715484" cy="1695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384478-58EC-47BB-BED7-3AAF4E32970E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0FD99A-110F-4215-97C1-CCBD92126377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0F94AE-A2AE-42DC-9C9D-1FE6B058EB94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2C6876-98C1-47B3-BF74-43EB140135FA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D7B99-5224-454F-925B-8A53A413543E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8FDB77-D298-4CCE-AD4C-8334278D7655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908D60-4F48-4E69-9EF5-3D948C5BC3D1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AC58C0-CC67-4F23-8E53-1F5CB4658E45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9AD804-F3FE-4C19-B9D3-7C1A2168AED1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B38307-A175-472F-89E9-478083F30BCD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01F0FB-FE2D-401D-A559-C0EB6B974943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498DCE-45BA-4F3C-8E22-A5F459245E1A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A96DF8-7D62-4553-91F4-36C09787323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ED45A9-83D3-44CC-8512-905CA00F70D9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0DAB8-617B-4825-8AAB-AF6F556A5952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3BFBA9-AE19-46B3-A31E-D2537F4649F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4672576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[[[[ 5 13  4 14]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19  1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6 12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 1  4  5]]]]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  # (1,1,2,2)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C9A9394-DADE-4129-B7F0-829BCD7B4614}"/>
              </a:ext>
            </a:extLst>
          </p:cNvPr>
          <p:cNvGrpSpPr/>
          <p:nvPr/>
        </p:nvGrpSpPr>
        <p:grpSpPr>
          <a:xfrm>
            <a:off x="352032" y="3592694"/>
            <a:ext cx="1715484" cy="1695439"/>
            <a:chOff x="5699127" y="2762432"/>
            <a:chExt cx="1715484" cy="169543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DECF31-98DA-4375-8292-86074819CBAC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12D57B-D47B-45CD-9606-AF93554B1A5F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9CC291-5C2E-4B43-930C-80CF084A602A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97AA6-B432-4890-B124-70692447B64D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4D187D-6384-4DB7-B58B-10B4B5C946B5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B82EDF3-64EC-4B95-AB07-1C85771D1C0A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884BDB-00E3-47DC-8AA1-092940455334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089F64-BD4F-4BF9-986D-B10F79E339AA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12E575-AF40-4E24-9DC4-B57387B16C7F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42C6CD5-84B3-4271-AEBF-95C6041CB144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5CDF675-DD9C-4786-BD27-854B52815A6A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8A98116-A452-4551-8ADF-E329EF2CA6E6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896D82F-DFD9-46CA-83F5-5940E2221793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1FE5180-2321-450B-B7C7-F6A1CF132CA8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E8C21D-8B90-4330-938B-333CC91FF77D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2FB53DE-8B26-4B1A-8C27-CD4BD5E7A76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1176D-9266-4A71-97A3-1870F7C86A05}"/>
              </a:ext>
            </a:extLst>
          </p:cNvPr>
          <p:cNvSpPr/>
          <p:nvPr/>
        </p:nvSpPr>
        <p:spPr>
          <a:xfrm>
            <a:off x="352032" y="3592694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9AD30E-2B1B-4810-853F-85E47BEA1734}"/>
              </a:ext>
            </a:extLst>
          </p:cNvPr>
          <p:cNvSpPr/>
          <p:nvPr/>
        </p:nvSpPr>
        <p:spPr>
          <a:xfrm>
            <a:off x="352032" y="4431955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DED0-2041-4286-8CB5-C4422C92ECD4}"/>
              </a:ext>
            </a:extLst>
          </p:cNvPr>
          <p:cNvSpPr/>
          <p:nvPr/>
        </p:nvSpPr>
        <p:spPr>
          <a:xfrm>
            <a:off x="780293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73892-3157-441D-B3E0-A26F3E12682A}"/>
              </a:ext>
            </a:extLst>
          </p:cNvPr>
          <p:cNvSpPr/>
          <p:nvPr/>
        </p:nvSpPr>
        <p:spPr>
          <a:xfrm>
            <a:off x="1638034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[[ 5. 13. 18. 19.]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[ 4. 14.  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6.  2. 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[12.  9.  4.  5.]]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724C954-CDEF-4F88-961D-E8CCA745AD55}"/>
              </a:ext>
            </a:extLst>
          </p:cNvPr>
          <p:cNvSpPr/>
          <p:nvPr/>
        </p:nvSpPr>
        <p:spPr>
          <a:xfrm>
            <a:off x="856369" y="3002824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DDDE5E-C658-4A06-B2A1-05DA2F18F182}"/>
              </a:ext>
            </a:extLst>
          </p:cNvPr>
          <p:cNvSpPr/>
          <p:nvPr/>
        </p:nvSpPr>
        <p:spPr>
          <a:xfrm>
            <a:off x="941535" y="3082312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CA859D-D7BF-4F17-83D7-EB33BE9781D8}"/>
              </a:ext>
            </a:extLst>
          </p:cNvPr>
          <p:cNvSpPr/>
          <p:nvPr/>
        </p:nvSpPr>
        <p:spPr>
          <a:xfrm>
            <a:off x="1043707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3C68A1F-5ABA-495F-9040-A5795840EF80}"/>
              </a:ext>
            </a:extLst>
          </p:cNvPr>
          <p:cNvSpPr/>
          <p:nvPr/>
        </p:nvSpPr>
        <p:spPr>
          <a:xfrm>
            <a:off x="5347436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5877F39-642A-4300-B1AC-AC0C0345CC4D}"/>
              </a:ext>
            </a:extLst>
          </p:cNvPr>
          <p:cNvSpPr/>
          <p:nvPr/>
        </p:nvSpPr>
        <p:spPr>
          <a:xfrm>
            <a:off x="1155335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CFCD2E9-79BB-46F3-A693-572EA6B4B3A7}"/>
              </a:ext>
            </a:extLst>
          </p:cNvPr>
          <p:cNvSpPr/>
          <p:nvPr/>
        </p:nvSpPr>
        <p:spPr>
          <a:xfrm>
            <a:off x="3195571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4BCA23-A4BB-4A1C-9A51-C642982F8BB6}"/>
              </a:ext>
            </a:extLst>
          </p:cNvPr>
          <p:cNvSpPr/>
          <p:nvPr/>
        </p:nvSpPr>
        <p:spPr>
          <a:xfrm>
            <a:off x="1234876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1BF84FB-6AA2-4C9E-8F41-345C96DF0F28}"/>
              </a:ext>
            </a:extLst>
          </p:cNvPr>
          <p:cNvSpPr/>
          <p:nvPr/>
        </p:nvSpPr>
        <p:spPr>
          <a:xfrm>
            <a:off x="2175859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11445A-E038-4948-B303-9C8DF43CE23E}"/>
              </a:ext>
            </a:extLst>
          </p:cNvPr>
          <p:cNvSpPr/>
          <p:nvPr/>
        </p:nvSpPr>
        <p:spPr>
          <a:xfrm>
            <a:off x="1310209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9F55C2-857D-482D-9DE8-FE7E52887115}"/>
              </a:ext>
            </a:extLst>
          </p:cNvPr>
          <p:cNvSpPr/>
          <p:nvPr/>
        </p:nvSpPr>
        <p:spPr>
          <a:xfrm>
            <a:off x="1702325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5363224-8292-4911-8E3C-EA4C58323CD2}"/>
              </a:ext>
            </a:extLst>
          </p:cNvPr>
          <p:cNvSpPr/>
          <p:nvPr/>
        </p:nvSpPr>
        <p:spPr>
          <a:xfrm>
            <a:off x="2253760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1128066-248A-4BB4-8FE0-3F14AD98BB7F}"/>
              </a:ext>
            </a:extLst>
          </p:cNvPr>
          <p:cNvSpPr/>
          <p:nvPr/>
        </p:nvSpPr>
        <p:spPr>
          <a:xfrm>
            <a:off x="2645875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22D2B-A4CB-4C90-87CD-62DB105ECABC}"/>
              </a:ext>
            </a:extLst>
          </p:cNvPr>
          <p:cNvSpPr/>
          <p:nvPr/>
        </p:nvSpPr>
        <p:spPr>
          <a:xfrm>
            <a:off x="3255089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96AC919-20A1-4203-B8BC-DDFBF454BDF9}"/>
              </a:ext>
            </a:extLst>
          </p:cNvPr>
          <p:cNvSpPr/>
          <p:nvPr/>
        </p:nvSpPr>
        <p:spPr>
          <a:xfrm>
            <a:off x="4196072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AE70093-2175-444E-B4B7-B6F52AFD6701}"/>
              </a:ext>
            </a:extLst>
          </p:cNvPr>
          <p:cNvSpPr/>
          <p:nvPr/>
        </p:nvSpPr>
        <p:spPr>
          <a:xfrm>
            <a:off x="3330423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B7D1B3-1AAA-4212-9564-0E1715ED5712}"/>
              </a:ext>
            </a:extLst>
          </p:cNvPr>
          <p:cNvSpPr/>
          <p:nvPr/>
        </p:nvSpPr>
        <p:spPr>
          <a:xfrm>
            <a:off x="3722538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807E23-B331-4A15-9E68-D9978984A7BA}"/>
              </a:ext>
            </a:extLst>
          </p:cNvPr>
          <p:cNvSpPr/>
          <p:nvPr/>
        </p:nvSpPr>
        <p:spPr>
          <a:xfrm>
            <a:off x="4273973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6661AB5-2EE3-4971-9957-2F9EA890DDFC}"/>
              </a:ext>
            </a:extLst>
          </p:cNvPr>
          <p:cNvSpPr/>
          <p:nvPr/>
        </p:nvSpPr>
        <p:spPr>
          <a:xfrm>
            <a:off x="4666088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0D0B79D-C692-4B50-B6BB-73FA8777C3CE}"/>
              </a:ext>
            </a:extLst>
          </p:cNvPr>
          <p:cNvSpPr/>
          <p:nvPr/>
        </p:nvSpPr>
        <p:spPr>
          <a:xfrm>
            <a:off x="5459065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698B3B-2F28-4884-88F6-9AFDF35D329A}"/>
              </a:ext>
            </a:extLst>
          </p:cNvPr>
          <p:cNvSpPr/>
          <p:nvPr/>
        </p:nvSpPr>
        <p:spPr>
          <a:xfrm>
            <a:off x="7499301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C015A3F-2477-450B-9D30-C82B7401154A}"/>
              </a:ext>
            </a:extLst>
          </p:cNvPr>
          <p:cNvSpPr/>
          <p:nvPr/>
        </p:nvSpPr>
        <p:spPr>
          <a:xfrm>
            <a:off x="5538606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6453BD-4EE6-490A-9D62-323A7C67C43E}"/>
              </a:ext>
            </a:extLst>
          </p:cNvPr>
          <p:cNvSpPr/>
          <p:nvPr/>
        </p:nvSpPr>
        <p:spPr>
          <a:xfrm>
            <a:off x="6479588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5E26FB-91D9-46C8-9541-612A530C2B1C}"/>
              </a:ext>
            </a:extLst>
          </p:cNvPr>
          <p:cNvSpPr/>
          <p:nvPr/>
        </p:nvSpPr>
        <p:spPr>
          <a:xfrm>
            <a:off x="5613939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5C0183-09B0-4F69-AADF-26003D4AA442}"/>
              </a:ext>
            </a:extLst>
          </p:cNvPr>
          <p:cNvSpPr/>
          <p:nvPr/>
        </p:nvSpPr>
        <p:spPr>
          <a:xfrm>
            <a:off x="6006055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34DD592-3C6A-42BB-9191-3D61D6F90643}"/>
              </a:ext>
            </a:extLst>
          </p:cNvPr>
          <p:cNvSpPr/>
          <p:nvPr/>
        </p:nvSpPr>
        <p:spPr>
          <a:xfrm>
            <a:off x="6557490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2F31E3-53F5-49EA-BEFE-703F846CFB46}"/>
              </a:ext>
            </a:extLst>
          </p:cNvPr>
          <p:cNvSpPr/>
          <p:nvPr/>
        </p:nvSpPr>
        <p:spPr>
          <a:xfrm>
            <a:off x="6949605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151D7D8-4BE0-47A1-8A5A-931100D42C4E}"/>
              </a:ext>
            </a:extLst>
          </p:cNvPr>
          <p:cNvSpPr/>
          <p:nvPr/>
        </p:nvSpPr>
        <p:spPr>
          <a:xfrm>
            <a:off x="7558819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2012E4-B6C4-40C5-8622-2B8A2F695EB0}"/>
              </a:ext>
            </a:extLst>
          </p:cNvPr>
          <p:cNvSpPr/>
          <p:nvPr/>
        </p:nvSpPr>
        <p:spPr>
          <a:xfrm>
            <a:off x="8499801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2453C42-4871-4905-9403-19F9A380C347}"/>
              </a:ext>
            </a:extLst>
          </p:cNvPr>
          <p:cNvSpPr/>
          <p:nvPr/>
        </p:nvSpPr>
        <p:spPr>
          <a:xfrm>
            <a:off x="7634152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6D9723-E7AA-4CB3-AF2F-216ECDC9257C}"/>
              </a:ext>
            </a:extLst>
          </p:cNvPr>
          <p:cNvSpPr/>
          <p:nvPr/>
        </p:nvSpPr>
        <p:spPr>
          <a:xfrm>
            <a:off x="8026268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C7FEB5-FFC8-4A59-9121-603CA74A06B2}"/>
              </a:ext>
            </a:extLst>
          </p:cNvPr>
          <p:cNvSpPr/>
          <p:nvPr/>
        </p:nvSpPr>
        <p:spPr>
          <a:xfrm>
            <a:off x="8577703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9CE87C9-4C1D-49CC-AA4D-BE5458EFE02B}"/>
              </a:ext>
            </a:extLst>
          </p:cNvPr>
          <p:cNvSpPr/>
          <p:nvPr/>
        </p:nvSpPr>
        <p:spPr>
          <a:xfrm>
            <a:off x="8969818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DF581917-6B7B-4BA4-A128-6ADC093A0E71}"/>
              </a:ext>
            </a:extLst>
          </p:cNvPr>
          <p:cNvGrpSpPr/>
          <p:nvPr/>
        </p:nvGrpSpPr>
        <p:grpSpPr>
          <a:xfrm>
            <a:off x="-1352629" y="2761037"/>
            <a:ext cx="1715484" cy="1695439"/>
            <a:chOff x="5699127" y="2762432"/>
            <a:chExt cx="1715484" cy="169543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8D45CD3-F98F-48B8-B991-7A013C204DD1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4BFFD44-889C-4CF9-8900-291ACB86B8D2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5E7DBC2-A804-41AB-A94F-9A4CBE386F45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4A4F8FE-0DBD-4049-A5FB-A0AE92306C15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DD3942F-2EA8-407D-A9D1-893A5EE0C3F8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C3AD75-5A79-4C4B-A476-495C1B232BD9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FCB495D-20FB-4EB1-89F6-0C41A1200C72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2A7A755-C847-41E0-9885-437F11E9F0AB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699EF11D-0BDE-4DDB-B276-3205A9E3864E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FBDD82C-B2E5-4A42-B838-94DFC0065B72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8A8F27-254D-4343-89FC-9928FBD2134B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89EECC1-1CF0-411A-A7F3-98BBA4E692C4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697243-F245-4AE0-AAC5-D6E74429A237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E60E934-72F1-449B-9A8F-73A7EB1CADD3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6D7648A-F46C-4068-9843-2547F8874BC7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7427CDD-DF15-4D10-AEC8-9889B2DDB97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9A1635A-1908-48A7-A2B2-3500DF1DF7B2}"/>
              </a:ext>
            </a:extLst>
          </p:cNvPr>
          <p:cNvSpPr/>
          <p:nvPr/>
        </p:nvSpPr>
        <p:spPr>
          <a:xfrm>
            <a:off x="-483431" y="3583541"/>
            <a:ext cx="874269" cy="844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2106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597A48-542F-4CBE-94B0-BE73D967128D}"/>
              </a:ext>
            </a:extLst>
          </p:cNvPr>
          <p:cNvSpPr/>
          <p:nvPr/>
        </p:nvSpPr>
        <p:spPr>
          <a:xfrm>
            <a:off x="749654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5963A0-2142-40D5-B53C-348DCE5864F2}"/>
              </a:ext>
            </a:extLst>
          </p:cNvPr>
          <p:cNvSpPr/>
          <p:nvPr/>
        </p:nvSpPr>
        <p:spPr>
          <a:xfrm>
            <a:off x="1161998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051AE5-084F-4B3B-8E98-86609721C47B}"/>
              </a:ext>
            </a:extLst>
          </p:cNvPr>
          <p:cNvSpPr/>
          <p:nvPr/>
        </p:nvSpPr>
        <p:spPr>
          <a:xfrm>
            <a:off x="1574342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EEA4DD-5773-4189-9A37-E23BF0944567}"/>
              </a:ext>
            </a:extLst>
          </p:cNvPr>
          <p:cNvSpPr/>
          <p:nvPr/>
        </p:nvSpPr>
        <p:spPr>
          <a:xfrm>
            <a:off x="1986686" y="299292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1E70A-E24B-4B9B-9E5F-ACE4AB364E4B}"/>
              </a:ext>
            </a:extLst>
          </p:cNvPr>
          <p:cNvSpPr/>
          <p:nvPr/>
        </p:nvSpPr>
        <p:spPr>
          <a:xfrm>
            <a:off x="749654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F277A2-1718-4774-ACE7-BBBD76FCBD7A}"/>
              </a:ext>
            </a:extLst>
          </p:cNvPr>
          <p:cNvSpPr/>
          <p:nvPr/>
        </p:nvSpPr>
        <p:spPr>
          <a:xfrm>
            <a:off x="1161998" y="33889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5BAFF4-B083-4E9C-97B3-A8DB199F9B94}"/>
              </a:ext>
            </a:extLst>
          </p:cNvPr>
          <p:cNvSpPr/>
          <p:nvPr/>
        </p:nvSpPr>
        <p:spPr>
          <a:xfrm>
            <a:off x="1574342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79ADC1-2BD7-4AA5-9C79-1D2477FBF39F}"/>
              </a:ext>
            </a:extLst>
          </p:cNvPr>
          <p:cNvSpPr/>
          <p:nvPr/>
        </p:nvSpPr>
        <p:spPr>
          <a:xfrm>
            <a:off x="1986686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21657DF-E762-4561-B7B1-B8C00EC86AA2}"/>
              </a:ext>
            </a:extLst>
          </p:cNvPr>
          <p:cNvSpPr/>
          <p:nvPr/>
        </p:nvSpPr>
        <p:spPr>
          <a:xfrm>
            <a:off x="749654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0A5FD6-4DC1-4383-8612-FFA029F5DF97}"/>
              </a:ext>
            </a:extLst>
          </p:cNvPr>
          <p:cNvSpPr/>
          <p:nvPr/>
        </p:nvSpPr>
        <p:spPr>
          <a:xfrm>
            <a:off x="1161998" y="378497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2A87795-0BAC-4204-945C-9CCE003BBFA9}"/>
              </a:ext>
            </a:extLst>
          </p:cNvPr>
          <p:cNvSpPr/>
          <p:nvPr/>
        </p:nvSpPr>
        <p:spPr>
          <a:xfrm>
            <a:off x="1574342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591BA94-C42D-46BD-B564-1AB01AB4E392}"/>
              </a:ext>
            </a:extLst>
          </p:cNvPr>
          <p:cNvSpPr/>
          <p:nvPr/>
        </p:nvSpPr>
        <p:spPr>
          <a:xfrm>
            <a:off x="1986686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4E6940B-2DBB-444E-B694-356A4C99E078}"/>
              </a:ext>
            </a:extLst>
          </p:cNvPr>
          <p:cNvSpPr/>
          <p:nvPr/>
        </p:nvSpPr>
        <p:spPr>
          <a:xfrm>
            <a:off x="749654" y="41810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892B21-858C-4449-8A25-008D237E02F8}"/>
              </a:ext>
            </a:extLst>
          </p:cNvPr>
          <p:cNvSpPr/>
          <p:nvPr/>
        </p:nvSpPr>
        <p:spPr>
          <a:xfrm>
            <a:off x="1161998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A004A07-2A6F-4D35-A5A1-400F3A336B0F}"/>
              </a:ext>
            </a:extLst>
          </p:cNvPr>
          <p:cNvSpPr/>
          <p:nvPr/>
        </p:nvSpPr>
        <p:spPr>
          <a:xfrm>
            <a:off x="1574342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5B873F5-C491-48BB-9B92-AB48256C34E6}"/>
              </a:ext>
            </a:extLst>
          </p:cNvPr>
          <p:cNvSpPr/>
          <p:nvPr/>
        </p:nvSpPr>
        <p:spPr>
          <a:xfrm>
            <a:off x="1986686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DF14ADF-7A0D-4E07-A787-FB415F70D106}"/>
              </a:ext>
            </a:extLst>
          </p:cNvPr>
          <p:cNvSpPr/>
          <p:nvPr/>
        </p:nvSpPr>
        <p:spPr>
          <a:xfrm>
            <a:off x="7938126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7757382-E875-4B6D-B959-BA083922F360}"/>
              </a:ext>
            </a:extLst>
          </p:cNvPr>
          <p:cNvSpPr/>
          <p:nvPr/>
        </p:nvSpPr>
        <p:spPr>
          <a:xfrm>
            <a:off x="836699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C0EA240-7711-4F70-8CA7-D673960E7014}"/>
              </a:ext>
            </a:extLst>
          </p:cNvPr>
          <p:cNvSpPr/>
          <p:nvPr/>
        </p:nvSpPr>
        <p:spPr>
          <a:xfrm>
            <a:off x="879586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155B75-5711-4E81-A1B4-7B578854688C}"/>
              </a:ext>
            </a:extLst>
          </p:cNvPr>
          <p:cNvSpPr/>
          <p:nvPr/>
        </p:nvSpPr>
        <p:spPr>
          <a:xfrm>
            <a:off x="9224739" y="271476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4FEF041-0DF3-4541-AAFD-34844CB6E3E5}"/>
              </a:ext>
            </a:extLst>
          </p:cNvPr>
          <p:cNvSpPr/>
          <p:nvPr/>
        </p:nvSpPr>
        <p:spPr>
          <a:xfrm>
            <a:off x="7938126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9C2126B-1CE5-4948-B99F-534715E6E041}"/>
              </a:ext>
            </a:extLst>
          </p:cNvPr>
          <p:cNvSpPr/>
          <p:nvPr/>
        </p:nvSpPr>
        <p:spPr>
          <a:xfrm>
            <a:off x="8366997" y="31369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522AF02-88AF-480D-B8A8-F0C45ED9F436}"/>
              </a:ext>
            </a:extLst>
          </p:cNvPr>
          <p:cNvSpPr/>
          <p:nvPr/>
        </p:nvSpPr>
        <p:spPr>
          <a:xfrm>
            <a:off x="8795867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24CCAC5-E6EE-49BE-9CC7-BDCC958B54A5}"/>
              </a:ext>
            </a:extLst>
          </p:cNvPr>
          <p:cNvSpPr/>
          <p:nvPr/>
        </p:nvSpPr>
        <p:spPr>
          <a:xfrm>
            <a:off x="9224739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8C4A5A-A93E-4551-AF30-9D8D18920A4B}"/>
              </a:ext>
            </a:extLst>
          </p:cNvPr>
          <p:cNvSpPr/>
          <p:nvPr/>
        </p:nvSpPr>
        <p:spPr>
          <a:xfrm>
            <a:off x="7938126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7950A11-1301-4A0C-BCDE-4F2CFAE757D0}"/>
              </a:ext>
            </a:extLst>
          </p:cNvPr>
          <p:cNvSpPr/>
          <p:nvPr/>
        </p:nvSpPr>
        <p:spPr>
          <a:xfrm>
            <a:off x="836699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D8A77F6-7D4C-4256-BDAC-7DB246A14E00}"/>
              </a:ext>
            </a:extLst>
          </p:cNvPr>
          <p:cNvSpPr/>
          <p:nvPr/>
        </p:nvSpPr>
        <p:spPr>
          <a:xfrm>
            <a:off x="879586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07B102-D060-4001-A616-6F01C8D6F76B}"/>
              </a:ext>
            </a:extLst>
          </p:cNvPr>
          <p:cNvSpPr/>
          <p:nvPr/>
        </p:nvSpPr>
        <p:spPr>
          <a:xfrm>
            <a:off x="9224739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BA59FE4-AAD9-4B45-84D4-13B8A8316E49}"/>
              </a:ext>
            </a:extLst>
          </p:cNvPr>
          <p:cNvSpPr/>
          <p:nvPr/>
        </p:nvSpPr>
        <p:spPr>
          <a:xfrm>
            <a:off x="7938126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EF14EC-AFF6-4DDF-B847-1806942DE947}"/>
              </a:ext>
            </a:extLst>
          </p:cNvPr>
          <p:cNvSpPr/>
          <p:nvPr/>
        </p:nvSpPr>
        <p:spPr>
          <a:xfrm>
            <a:off x="836699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DF097F3-7BF7-498D-B8B4-B0E2F9EF8D97}"/>
              </a:ext>
            </a:extLst>
          </p:cNvPr>
          <p:cNvSpPr/>
          <p:nvPr/>
        </p:nvSpPr>
        <p:spPr>
          <a:xfrm>
            <a:off x="879586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89CF60-5BB9-4E35-8922-15BD55A69827}"/>
              </a:ext>
            </a:extLst>
          </p:cNvPr>
          <p:cNvSpPr/>
          <p:nvPr/>
        </p:nvSpPr>
        <p:spPr>
          <a:xfrm>
            <a:off x="9224739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492633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5906662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[3,1,1,0]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EF2DB2-5400-4B74-A305-E5CAAF8AA4A0}"/>
              </a:ext>
            </a:extLst>
          </p:cNvPr>
          <p:cNvSpPr/>
          <p:nvPr/>
        </p:nvSpPr>
        <p:spPr>
          <a:xfrm>
            <a:off x="-66989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BE8F1D-FBEA-497B-8FF2-0602D08A327A}"/>
              </a:ext>
            </a:extLst>
          </p:cNvPr>
          <p:cNvSpPr/>
          <p:nvPr/>
        </p:nvSpPr>
        <p:spPr>
          <a:xfrm>
            <a:off x="-25755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5FD7DA-3EB3-46BC-BAC0-737E4BF67C6C}"/>
              </a:ext>
            </a:extLst>
          </p:cNvPr>
          <p:cNvSpPr/>
          <p:nvPr/>
        </p:nvSpPr>
        <p:spPr>
          <a:xfrm>
            <a:off x="15479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A8461A-CA07-4A36-ACBD-7A63D347C0CD}"/>
              </a:ext>
            </a:extLst>
          </p:cNvPr>
          <p:cNvSpPr/>
          <p:nvPr/>
        </p:nvSpPr>
        <p:spPr>
          <a:xfrm>
            <a:off x="56713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80534D-B3BA-46DA-9B2A-AA1AA88AF7B6}"/>
              </a:ext>
            </a:extLst>
          </p:cNvPr>
          <p:cNvSpPr/>
          <p:nvPr/>
        </p:nvSpPr>
        <p:spPr>
          <a:xfrm>
            <a:off x="-1082240" y="385766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6A8413-9037-401A-8545-74BEEA3E7499}"/>
              </a:ext>
            </a:extLst>
          </p:cNvPr>
          <p:cNvSpPr/>
          <p:nvPr/>
        </p:nvSpPr>
        <p:spPr>
          <a:xfrm>
            <a:off x="-1082240" y="425368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DCC780-41CF-4991-8744-6A758A7ECD1B}"/>
              </a:ext>
            </a:extLst>
          </p:cNvPr>
          <p:cNvSpPr/>
          <p:nvPr/>
        </p:nvSpPr>
        <p:spPr>
          <a:xfrm>
            <a:off x="-1082240" y="4649714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5585B5-E8B7-49F0-82B7-E5ECA9B332D4}"/>
              </a:ext>
            </a:extLst>
          </p:cNvPr>
          <p:cNvSpPr/>
          <p:nvPr/>
        </p:nvSpPr>
        <p:spPr>
          <a:xfrm>
            <a:off x="-1082240" y="504574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D75D88-61D2-4422-B437-1374B3A2D3E9}"/>
              </a:ext>
            </a:extLst>
          </p:cNvPr>
          <p:cNvSpPr/>
          <p:nvPr/>
        </p:nvSpPr>
        <p:spPr>
          <a:xfrm>
            <a:off x="-722121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BCC2F7-F617-40AC-A780-AE3E7B0AA818}"/>
              </a:ext>
            </a:extLst>
          </p:cNvPr>
          <p:cNvSpPr/>
          <p:nvPr/>
        </p:nvSpPr>
        <p:spPr>
          <a:xfrm>
            <a:off x="-309777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3BBF-4BF2-413C-A666-3134F5D36805}"/>
              </a:ext>
            </a:extLst>
          </p:cNvPr>
          <p:cNvSpPr/>
          <p:nvPr/>
        </p:nvSpPr>
        <p:spPr>
          <a:xfrm>
            <a:off x="10256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79FCC2-3EF9-463D-9590-F74B4A123AB4}"/>
              </a:ext>
            </a:extLst>
          </p:cNvPr>
          <p:cNvSpPr/>
          <p:nvPr/>
        </p:nvSpPr>
        <p:spPr>
          <a:xfrm>
            <a:off x="51563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845FC7-63D3-4D81-9F2F-B1670B20D715}"/>
              </a:ext>
            </a:extLst>
          </p:cNvPr>
          <p:cNvSpPr txBox="1"/>
          <p:nvPr/>
        </p:nvSpPr>
        <p:spPr>
          <a:xfrm>
            <a:off x="-858878" y="2268364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1961B5-DE76-4368-A38F-DBB716E78D06}"/>
              </a:ext>
            </a:extLst>
          </p:cNvPr>
          <p:cNvSpPr txBox="1"/>
          <p:nvPr/>
        </p:nvSpPr>
        <p:spPr>
          <a:xfrm>
            <a:off x="-390485" y="54254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6E9B06-C3CE-4C4B-A005-09BCD05F832C}"/>
              </a:ext>
            </a:extLst>
          </p:cNvPr>
          <p:cNvSpPr/>
          <p:nvPr/>
        </p:nvSpPr>
        <p:spPr>
          <a:xfrm>
            <a:off x="-696010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A3F5B0-864F-4A26-946A-64B1B0F9424D}"/>
              </a:ext>
            </a:extLst>
          </p:cNvPr>
          <p:cNvSpPr/>
          <p:nvPr/>
        </p:nvSpPr>
        <p:spPr>
          <a:xfrm>
            <a:off x="-283666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EE4C26A-4BCD-42F5-A421-1C9623F3FDE0}"/>
              </a:ext>
            </a:extLst>
          </p:cNvPr>
          <p:cNvSpPr/>
          <p:nvPr/>
        </p:nvSpPr>
        <p:spPr>
          <a:xfrm>
            <a:off x="128678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9058F4-A39F-4AAB-A63F-A7B97E82678C}"/>
              </a:ext>
            </a:extLst>
          </p:cNvPr>
          <p:cNvSpPr/>
          <p:nvPr/>
        </p:nvSpPr>
        <p:spPr>
          <a:xfrm>
            <a:off x="541022" y="38576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A4FF52-5579-4B63-A73A-7537FE105F4C}"/>
              </a:ext>
            </a:extLst>
          </p:cNvPr>
          <p:cNvSpPr/>
          <p:nvPr/>
        </p:nvSpPr>
        <p:spPr>
          <a:xfrm>
            <a:off x="-696010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41072-D650-40B0-A344-2AFE98CE04D2}"/>
              </a:ext>
            </a:extLst>
          </p:cNvPr>
          <p:cNvSpPr/>
          <p:nvPr/>
        </p:nvSpPr>
        <p:spPr>
          <a:xfrm>
            <a:off x="-283666" y="425368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89C350-A186-4068-8316-D8A2DE92FE28}"/>
              </a:ext>
            </a:extLst>
          </p:cNvPr>
          <p:cNvSpPr/>
          <p:nvPr/>
        </p:nvSpPr>
        <p:spPr>
          <a:xfrm>
            <a:off x="128678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6E867-3A66-4564-96E8-56384BFD80CF}"/>
              </a:ext>
            </a:extLst>
          </p:cNvPr>
          <p:cNvSpPr/>
          <p:nvPr/>
        </p:nvSpPr>
        <p:spPr>
          <a:xfrm>
            <a:off x="541022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B5A62-54AC-4E71-B267-6F8FC86AECF8}"/>
              </a:ext>
            </a:extLst>
          </p:cNvPr>
          <p:cNvSpPr/>
          <p:nvPr/>
        </p:nvSpPr>
        <p:spPr>
          <a:xfrm>
            <a:off x="-696010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CAD5CB-7CF2-4D77-8F35-66A7EB3E92F1}"/>
              </a:ext>
            </a:extLst>
          </p:cNvPr>
          <p:cNvSpPr/>
          <p:nvPr/>
        </p:nvSpPr>
        <p:spPr>
          <a:xfrm>
            <a:off x="-283666" y="464971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405D10-311F-4574-A65E-71D5E8814AA7}"/>
              </a:ext>
            </a:extLst>
          </p:cNvPr>
          <p:cNvSpPr/>
          <p:nvPr/>
        </p:nvSpPr>
        <p:spPr>
          <a:xfrm>
            <a:off x="128678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32C5AF-D03B-4FBC-ACE7-05FC1AFDA28E}"/>
              </a:ext>
            </a:extLst>
          </p:cNvPr>
          <p:cNvSpPr/>
          <p:nvPr/>
        </p:nvSpPr>
        <p:spPr>
          <a:xfrm>
            <a:off x="541022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6DC344F-49CC-4DE3-821B-DA94F1049EA6}"/>
              </a:ext>
            </a:extLst>
          </p:cNvPr>
          <p:cNvSpPr/>
          <p:nvPr/>
        </p:nvSpPr>
        <p:spPr>
          <a:xfrm>
            <a:off x="-696010" y="504574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160CCE0-F15C-4160-86BB-F25F64938057}"/>
              </a:ext>
            </a:extLst>
          </p:cNvPr>
          <p:cNvSpPr/>
          <p:nvPr/>
        </p:nvSpPr>
        <p:spPr>
          <a:xfrm>
            <a:off x="-283666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6553FB6-1D99-4EA3-A18D-600475F9776A}"/>
              </a:ext>
            </a:extLst>
          </p:cNvPr>
          <p:cNvSpPr/>
          <p:nvPr/>
        </p:nvSpPr>
        <p:spPr>
          <a:xfrm>
            <a:off x="128678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EBB35F-EF36-457F-BE84-1DB29CADA4EA}"/>
              </a:ext>
            </a:extLst>
          </p:cNvPr>
          <p:cNvSpPr/>
          <p:nvPr/>
        </p:nvSpPr>
        <p:spPr>
          <a:xfrm>
            <a:off x="541022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A9135-0084-4AAA-9096-04E118879723}"/>
              </a:ext>
            </a:extLst>
          </p:cNvPr>
          <p:cNvSpPr/>
          <p:nvPr/>
        </p:nvSpPr>
        <p:spPr>
          <a:xfrm>
            <a:off x="-840505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836B230-E325-4E60-98E8-E74DD886AAB3}"/>
              </a:ext>
            </a:extLst>
          </p:cNvPr>
          <p:cNvSpPr/>
          <p:nvPr/>
        </p:nvSpPr>
        <p:spPr>
          <a:xfrm>
            <a:off x="-428161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C9DD2-30D0-4C7F-8ACC-8B601D6E12AF}"/>
              </a:ext>
            </a:extLst>
          </p:cNvPr>
          <p:cNvSpPr/>
          <p:nvPr/>
        </p:nvSpPr>
        <p:spPr>
          <a:xfrm>
            <a:off x="-15817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170F45D-5F56-4686-B15D-849875153465}"/>
              </a:ext>
            </a:extLst>
          </p:cNvPr>
          <p:cNvSpPr/>
          <p:nvPr/>
        </p:nvSpPr>
        <p:spPr>
          <a:xfrm>
            <a:off x="397253" y="274685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EB32C9-6AF1-4875-8298-B0C139FA2640}"/>
              </a:ext>
            </a:extLst>
          </p:cNvPr>
          <p:cNvSpPr txBox="1"/>
          <p:nvPr/>
        </p:nvSpPr>
        <p:spPr>
          <a:xfrm>
            <a:off x="-977262" y="227575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960C04-A496-4246-B074-415A3513059C}"/>
              </a:ext>
            </a:extLst>
          </p:cNvPr>
          <p:cNvSpPr/>
          <p:nvPr/>
        </p:nvSpPr>
        <p:spPr>
          <a:xfrm>
            <a:off x="-840505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C3CD82E-0C99-4914-9354-1FB323E9886C}"/>
              </a:ext>
            </a:extLst>
          </p:cNvPr>
          <p:cNvSpPr/>
          <p:nvPr/>
        </p:nvSpPr>
        <p:spPr>
          <a:xfrm>
            <a:off x="-428161" y="315920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1FDD9B9-E3FC-4DBA-9120-FDAC658F2D95}"/>
              </a:ext>
            </a:extLst>
          </p:cNvPr>
          <p:cNvSpPr/>
          <p:nvPr/>
        </p:nvSpPr>
        <p:spPr>
          <a:xfrm>
            <a:off x="-15817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C416DEF-3F23-4ED3-85D4-A6666BF05FF2}"/>
              </a:ext>
            </a:extLst>
          </p:cNvPr>
          <p:cNvSpPr/>
          <p:nvPr/>
        </p:nvSpPr>
        <p:spPr>
          <a:xfrm>
            <a:off x="397253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BB0C729-7D6E-44C4-90AF-AFBF9A9BDC55}"/>
              </a:ext>
            </a:extLst>
          </p:cNvPr>
          <p:cNvSpPr/>
          <p:nvPr/>
        </p:nvSpPr>
        <p:spPr>
          <a:xfrm>
            <a:off x="-840505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769187F-4035-4561-9C71-C0B93D18B54B}"/>
              </a:ext>
            </a:extLst>
          </p:cNvPr>
          <p:cNvSpPr/>
          <p:nvPr/>
        </p:nvSpPr>
        <p:spPr>
          <a:xfrm>
            <a:off x="-428161" y="357154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1CAAA5-BF82-4662-B477-CFB2BDB4163A}"/>
              </a:ext>
            </a:extLst>
          </p:cNvPr>
          <p:cNvSpPr/>
          <p:nvPr/>
        </p:nvSpPr>
        <p:spPr>
          <a:xfrm>
            <a:off x="-15817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F8C5DB-BE97-46D1-91E9-466441C23282}"/>
              </a:ext>
            </a:extLst>
          </p:cNvPr>
          <p:cNvSpPr/>
          <p:nvPr/>
        </p:nvSpPr>
        <p:spPr>
          <a:xfrm>
            <a:off x="397253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3E8F73C-DD43-4A5C-A484-4D7C748B2675}"/>
              </a:ext>
            </a:extLst>
          </p:cNvPr>
          <p:cNvSpPr/>
          <p:nvPr/>
        </p:nvSpPr>
        <p:spPr>
          <a:xfrm>
            <a:off x="-840505" y="398389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373D691-1279-4B03-AEE6-328A89C30CBA}"/>
              </a:ext>
            </a:extLst>
          </p:cNvPr>
          <p:cNvSpPr/>
          <p:nvPr/>
        </p:nvSpPr>
        <p:spPr>
          <a:xfrm>
            <a:off x="-428161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E17ABE-837A-4C09-9446-CD559D09C549}"/>
              </a:ext>
            </a:extLst>
          </p:cNvPr>
          <p:cNvSpPr/>
          <p:nvPr/>
        </p:nvSpPr>
        <p:spPr>
          <a:xfrm>
            <a:off x="-15817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6BA22A-4824-443E-BA59-B49C0D5EC0D1}"/>
              </a:ext>
            </a:extLst>
          </p:cNvPr>
          <p:cNvSpPr/>
          <p:nvPr/>
        </p:nvSpPr>
        <p:spPr>
          <a:xfrm>
            <a:off x="397253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262F0-28C0-45C8-B02B-7E8C2D0AEF0E}"/>
              </a:ext>
            </a:extLst>
          </p:cNvPr>
          <p:cNvSpPr txBox="1"/>
          <p:nvPr/>
        </p:nvSpPr>
        <p:spPr>
          <a:xfrm>
            <a:off x="6516547" y="4815068"/>
            <a:ext cx="5452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'hello'+'world' =&gt; 'helloworld'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[1,2,3]+[4,5] =&gt; [1,2,3,4,5]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(1,2,2,1)+(4,) =&gt; (1,2,2,1,4)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42FD3F-00C9-441E-BF94-B3A4A16738B4}"/>
              </a:ext>
            </a:extLst>
          </p:cNvPr>
          <p:cNvSpPr/>
          <p:nvPr/>
        </p:nvSpPr>
        <p:spPr>
          <a:xfrm>
            <a:off x="3460689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0E6F283-47E9-4A3B-88EC-69C325D8B7F5}"/>
              </a:ext>
            </a:extLst>
          </p:cNvPr>
          <p:cNvSpPr/>
          <p:nvPr/>
        </p:nvSpPr>
        <p:spPr>
          <a:xfrm>
            <a:off x="3873033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4B809F8-E811-4024-8CD5-5829067BFAE0}"/>
              </a:ext>
            </a:extLst>
          </p:cNvPr>
          <p:cNvSpPr/>
          <p:nvPr/>
        </p:nvSpPr>
        <p:spPr>
          <a:xfrm>
            <a:off x="4285377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701F7B7-92AA-4252-845E-AE88FDB9AF24}"/>
              </a:ext>
            </a:extLst>
          </p:cNvPr>
          <p:cNvSpPr/>
          <p:nvPr/>
        </p:nvSpPr>
        <p:spPr>
          <a:xfrm>
            <a:off x="4698447" y="496892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D2ADE5-6982-47E0-9778-1DCCE30864A1}"/>
              </a:ext>
            </a:extLst>
          </p:cNvPr>
          <p:cNvSpPr/>
          <p:nvPr/>
        </p:nvSpPr>
        <p:spPr>
          <a:xfrm>
            <a:off x="3460689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DE64F1C-CB74-4017-933E-831001DF414B}"/>
              </a:ext>
            </a:extLst>
          </p:cNvPr>
          <p:cNvSpPr/>
          <p:nvPr/>
        </p:nvSpPr>
        <p:spPr>
          <a:xfrm>
            <a:off x="3873033" y="53812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7BB36B-C627-44C7-92E9-F60A16EFE5DA}"/>
              </a:ext>
            </a:extLst>
          </p:cNvPr>
          <p:cNvSpPr/>
          <p:nvPr/>
        </p:nvSpPr>
        <p:spPr>
          <a:xfrm>
            <a:off x="428537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378A657-F4CB-4BB1-8718-9E75240B61FD}"/>
              </a:ext>
            </a:extLst>
          </p:cNvPr>
          <p:cNvSpPr/>
          <p:nvPr/>
        </p:nvSpPr>
        <p:spPr>
          <a:xfrm>
            <a:off x="469844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27BD737-10F0-4102-9EEF-168A2B9FCD66}"/>
              </a:ext>
            </a:extLst>
          </p:cNvPr>
          <p:cNvSpPr/>
          <p:nvPr/>
        </p:nvSpPr>
        <p:spPr>
          <a:xfrm>
            <a:off x="3460689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CBD015-848A-4855-BF45-CF717DF8B350}"/>
              </a:ext>
            </a:extLst>
          </p:cNvPr>
          <p:cNvSpPr/>
          <p:nvPr/>
        </p:nvSpPr>
        <p:spPr>
          <a:xfrm>
            <a:off x="3873033" y="57936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030F35-4732-42D6-964D-A750C9B04B6C}"/>
              </a:ext>
            </a:extLst>
          </p:cNvPr>
          <p:cNvSpPr/>
          <p:nvPr/>
        </p:nvSpPr>
        <p:spPr>
          <a:xfrm>
            <a:off x="428537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EF752BC-C0B5-423A-9058-AB56E3BC4428}"/>
              </a:ext>
            </a:extLst>
          </p:cNvPr>
          <p:cNvSpPr/>
          <p:nvPr/>
        </p:nvSpPr>
        <p:spPr>
          <a:xfrm>
            <a:off x="469844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B68B64-B993-443A-88FF-1A5838C91DA5}"/>
              </a:ext>
            </a:extLst>
          </p:cNvPr>
          <p:cNvSpPr/>
          <p:nvPr/>
        </p:nvSpPr>
        <p:spPr>
          <a:xfrm>
            <a:off x="3460689" y="62059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B86C8E-0698-499E-90BB-55FF41D4F64B}"/>
              </a:ext>
            </a:extLst>
          </p:cNvPr>
          <p:cNvSpPr/>
          <p:nvPr/>
        </p:nvSpPr>
        <p:spPr>
          <a:xfrm>
            <a:off x="3873033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CD267A-B734-46E7-926F-94AEF809731F}"/>
              </a:ext>
            </a:extLst>
          </p:cNvPr>
          <p:cNvSpPr/>
          <p:nvPr/>
        </p:nvSpPr>
        <p:spPr>
          <a:xfrm>
            <a:off x="428537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E7073AC-A53A-4FE2-A4A8-B1BDC7947652}"/>
              </a:ext>
            </a:extLst>
          </p:cNvPr>
          <p:cNvSpPr/>
          <p:nvPr/>
        </p:nvSpPr>
        <p:spPr>
          <a:xfrm>
            <a:off x="469844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448875" y="552185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1782EB-C5F8-4FA2-ADA2-F02BFCDF4433}"/>
              </a:ext>
            </a:extLst>
          </p:cNvPr>
          <p:cNvSpPr txBox="1"/>
          <p:nvPr/>
        </p:nvSpPr>
        <p:spPr>
          <a:xfrm>
            <a:off x="2496690" y="4187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332677" y="3662480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417843" y="3741968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520015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823744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631643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671879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711184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652167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86517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78633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730068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122183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731397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672380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806731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98846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750281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142396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935373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975609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8014914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955896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90247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82363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9033798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425913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10035127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976109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110460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502576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1054011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446126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527364" y="403056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E34700-4C4F-416F-A132-FC566495346E}"/>
              </a:ext>
            </a:extLst>
          </p:cNvPr>
          <p:cNvSpPr/>
          <p:nvPr/>
        </p:nvSpPr>
        <p:spPr>
          <a:xfrm>
            <a:off x="3338340" y="5014212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DDCFE45-8BF3-45B2-A645-1058B67015E4}"/>
              </a:ext>
            </a:extLst>
          </p:cNvPr>
          <p:cNvSpPr/>
          <p:nvPr/>
        </p:nvSpPr>
        <p:spPr>
          <a:xfrm>
            <a:off x="3449969" y="5096626"/>
            <a:ext cx="8762671" cy="10255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6E3F4-B62F-4889-B522-3A5EAB1FCA47}"/>
              </a:ext>
            </a:extLst>
          </p:cNvPr>
          <p:cNvSpPr/>
          <p:nvPr/>
        </p:nvSpPr>
        <p:spPr>
          <a:xfrm>
            <a:off x="3555019" y="5176832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C082BA1-1F28-4666-AA8B-2ADBCC6C00F9}"/>
              </a:ext>
            </a:extLst>
          </p:cNvPr>
          <p:cNvSpPr/>
          <p:nvPr/>
        </p:nvSpPr>
        <p:spPr>
          <a:xfrm>
            <a:off x="5698133" y="5176831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FD6B589-485E-4A8D-A2BD-A4FB615D6F6E}"/>
              </a:ext>
            </a:extLst>
          </p:cNvPr>
          <p:cNvSpPr/>
          <p:nvPr/>
        </p:nvSpPr>
        <p:spPr>
          <a:xfrm>
            <a:off x="7841246" y="5176830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93CBBA-2CC4-4DAD-829F-92EC597D06B0}"/>
              </a:ext>
            </a:extLst>
          </p:cNvPr>
          <p:cNvSpPr/>
          <p:nvPr/>
        </p:nvSpPr>
        <p:spPr>
          <a:xfrm>
            <a:off x="9984360" y="5176829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D5B7BBD-A20D-468B-BF89-C507A0F4C9B6}"/>
              </a:ext>
            </a:extLst>
          </p:cNvPr>
          <p:cNvSpPr/>
          <p:nvPr/>
        </p:nvSpPr>
        <p:spPr>
          <a:xfrm>
            <a:off x="362032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6E9065-207C-43C1-AF57-BBBEE9A1D6A0}"/>
              </a:ext>
            </a:extLst>
          </p:cNvPr>
          <p:cNvSpPr/>
          <p:nvPr/>
        </p:nvSpPr>
        <p:spPr>
          <a:xfrm>
            <a:off x="412047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27A1EE7-C50E-4FA9-A81F-C5BB9BD74816}"/>
              </a:ext>
            </a:extLst>
          </p:cNvPr>
          <p:cNvSpPr/>
          <p:nvPr/>
        </p:nvSpPr>
        <p:spPr>
          <a:xfrm>
            <a:off x="462061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2506AB1-1B60-466C-9A4F-16A65A628146}"/>
              </a:ext>
            </a:extLst>
          </p:cNvPr>
          <p:cNvSpPr/>
          <p:nvPr/>
        </p:nvSpPr>
        <p:spPr>
          <a:xfrm>
            <a:off x="512075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94216BC-7925-4364-AE2D-A14C952A5A94}"/>
              </a:ext>
            </a:extLst>
          </p:cNvPr>
          <p:cNvSpPr/>
          <p:nvPr/>
        </p:nvSpPr>
        <p:spPr>
          <a:xfrm>
            <a:off x="576940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FBD4E43-A4F8-42B2-9E69-677AA629C9F0}"/>
              </a:ext>
            </a:extLst>
          </p:cNvPr>
          <p:cNvSpPr/>
          <p:nvPr/>
        </p:nvSpPr>
        <p:spPr>
          <a:xfrm>
            <a:off x="626954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895ED4-45D0-4D62-A0F7-0F269D01B596}"/>
              </a:ext>
            </a:extLst>
          </p:cNvPr>
          <p:cNvSpPr/>
          <p:nvPr/>
        </p:nvSpPr>
        <p:spPr>
          <a:xfrm>
            <a:off x="676968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5C169-EDF6-4959-BFBE-E57417A574F5}"/>
              </a:ext>
            </a:extLst>
          </p:cNvPr>
          <p:cNvSpPr/>
          <p:nvPr/>
        </p:nvSpPr>
        <p:spPr>
          <a:xfrm>
            <a:off x="726983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7C35B1E-4EC4-46ED-9F68-AA3B92229D03}"/>
              </a:ext>
            </a:extLst>
          </p:cNvPr>
          <p:cNvSpPr/>
          <p:nvPr/>
        </p:nvSpPr>
        <p:spPr>
          <a:xfrm>
            <a:off x="791847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A89BFD5-7EE8-46B8-831C-46307EDEFF75}"/>
              </a:ext>
            </a:extLst>
          </p:cNvPr>
          <p:cNvSpPr/>
          <p:nvPr/>
        </p:nvSpPr>
        <p:spPr>
          <a:xfrm>
            <a:off x="841862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ECDAB1B-CE68-452A-9443-F9C3908A3E9D}"/>
              </a:ext>
            </a:extLst>
          </p:cNvPr>
          <p:cNvSpPr/>
          <p:nvPr/>
        </p:nvSpPr>
        <p:spPr>
          <a:xfrm>
            <a:off x="891876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2C22A94-A039-4D95-8BA0-43A73DF1238B}"/>
              </a:ext>
            </a:extLst>
          </p:cNvPr>
          <p:cNvSpPr/>
          <p:nvPr/>
        </p:nvSpPr>
        <p:spPr>
          <a:xfrm>
            <a:off x="941890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B0D313A-03A9-4889-962A-B5C95E2F5AFC}"/>
              </a:ext>
            </a:extLst>
          </p:cNvPr>
          <p:cNvSpPr/>
          <p:nvPr/>
        </p:nvSpPr>
        <p:spPr>
          <a:xfrm>
            <a:off x="1006755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1367479-18D4-4208-870E-483E21D7AFED}"/>
              </a:ext>
            </a:extLst>
          </p:cNvPr>
          <p:cNvSpPr/>
          <p:nvPr/>
        </p:nvSpPr>
        <p:spPr>
          <a:xfrm>
            <a:off x="1056769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F700B8F-6586-472A-B691-A15DC7D35F39}"/>
              </a:ext>
            </a:extLst>
          </p:cNvPr>
          <p:cNvSpPr/>
          <p:nvPr/>
        </p:nvSpPr>
        <p:spPr>
          <a:xfrm>
            <a:off x="1106783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1EEC44F-0AA4-4899-995E-A498016C8DF3}"/>
              </a:ext>
            </a:extLst>
          </p:cNvPr>
          <p:cNvSpPr/>
          <p:nvPr/>
        </p:nvSpPr>
        <p:spPr>
          <a:xfrm>
            <a:off x="1156798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A8D79E5-BDC1-4872-BF18-146E765C2B55}"/>
              </a:ext>
            </a:extLst>
          </p:cNvPr>
          <p:cNvSpPr txBox="1"/>
          <p:nvPr/>
        </p:nvSpPr>
        <p:spPr>
          <a:xfrm>
            <a:off x="2498526" y="52863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8742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FC0737-5526-4D80-A083-764C744C68AF}"/>
              </a:ext>
            </a:extLst>
          </p:cNvPr>
          <p:cNvGrpSpPr/>
          <p:nvPr/>
        </p:nvGrpSpPr>
        <p:grpSpPr>
          <a:xfrm>
            <a:off x="1782107" y="2990050"/>
            <a:ext cx="1715484" cy="1695439"/>
            <a:chOff x="5699127" y="2762432"/>
            <a:chExt cx="1715484" cy="16954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7207C-CADA-4BBA-87B9-68051832CFA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C654E2-2048-4C75-928C-191D00CE6BA1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D1A19E-7870-46A1-AB67-4D78C2B0F207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9D63E5-D588-432E-810B-33AA80818C42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1A9F3D-57BF-4592-8354-4F0958011E39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6A2AA8C-F35E-46B1-8A9C-EABB976EAF6C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5ACFF8-F65E-4701-8FC0-B9FFA7057D98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6AB6D-E380-4B70-B4C4-A5A0373639F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D6F2AC-E379-4F2E-B68C-69EB96DA1A67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9A4545-45B2-4113-B9AE-D277AED0B6FB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BA496C-FE17-451E-91C3-F536B80EFE3F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7D5680-D51D-4D46-B029-C58C6ED4302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F7674C-EBA0-4B23-86A7-6F5DBE0653A6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C9FE95-0249-4F52-8483-18B87038750B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0360F2A-A727-4C49-81D8-421BAFFDD45B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361B63-EA7A-4E49-B83A-270EDF74D106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D50B03-D089-4805-B732-23C366EB09B5}"/>
              </a:ext>
            </a:extLst>
          </p:cNvPr>
          <p:cNvGrpSpPr/>
          <p:nvPr/>
        </p:nvGrpSpPr>
        <p:grpSpPr>
          <a:xfrm>
            <a:off x="4825611" y="2964768"/>
            <a:ext cx="1715484" cy="1695439"/>
            <a:chOff x="5699127" y="2762432"/>
            <a:chExt cx="1715484" cy="16954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80158B1-FB62-49C0-91AB-574C6C58E31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0A82603-FF8A-405B-828E-524DDC70CB70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38F13B4-933F-45E5-89A5-131CCA8DE363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6B8360-4B2C-46B1-B222-C2389F2E789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80696DD-B32E-4B60-9B61-0358C335432F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930E80-9BC0-4A6A-A239-51DCF1E9001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479E4B-89A4-4D6E-BA0D-997CD7CE51E6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D5FAA87-822D-4FA6-B1CB-BECF84CF9217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67F798-C699-4972-8E83-3C8753B16A9A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FD990E5-6CCA-46EB-89CE-EA03153F8C95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8D0282-4178-4852-A0BE-8A4C510FF528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F4C0C9-D1E1-4E2C-8C41-228E8BC9F65C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9BA94-E6C6-472D-BAD6-44BEC24592C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BAC7E7-E2C9-4E08-8240-8110FEB0C16C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0EE0552-6631-4E12-8C0D-3D25D5408395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4FD5D2A-E25D-41F6-9A44-A00E1A837D70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B475E9-26A1-4997-83B0-F4E89FF8320B}"/>
              </a:ext>
            </a:extLst>
          </p:cNvPr>
          <p:cNvSpPr txBox="1"/>
          <p:nvPr/>
        </p:nvSpPr>
        <p:spPr>
          <a:xfrm>
            <a:off x="6762713" y="3024317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0. 0.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1.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3. 4.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C8742-E4D7-49DB-8A53-D8DF59F4768B}"/>
              </a:ext>
            </a:extLst>
          </p:cNvPr>
          <p:cNvSpPr/>
          <p:nvPr/>
        </p:nvSpPr>
        <p:spPr>
          <a:xfrm>
            <a:off x="4046122" y="3673298"/>
            <a:ext cx="350617" cy="33357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CF689-FDCC-4F3F-8D1D-B338517FAE00}"/>
              </a:ext>
            </a:extLst>
          </p:cNvPr>
          <p:cNvSpPr txBox="1"/>
          <p:nvPr/>
        </p:nvSpPr>
        <p:spPr>
          <a:xfrm>
            <a:off x="7331314" y="17110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cifar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3452049" y="431921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1370100" y="431113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248059" y="4281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429446" y="428141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931A7A-FDFF-4C64-8DB7-FDC764048206}"/>
              </a:ext>
            </a:extLst>
          </p:cNvPr>
          <p:cNvSpPr txBox="1"/>
          <p:nvPr/>
        </p:nvSpPr>
        <p:spPr>
          <a:xfrm>
            <a:off x="731997" y="34924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A0337-CE44-4711-9C3B-0A57EAC4C8F8}"/>
              </a:ext>
            </a:extLst>
          </p:cNvPr>
          <p:cNvSpPr txBox="1"/>
          <p:nvPr/>
        </p:nvSpPr>
        <p:spPr>
          <a:xfrm>
            <a:off x="-37680" y="3848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CFD69-3DAE-4207-8181-954608441C89}"/>
              </a:ext>
            </a:extLst>
          </p:cNvPr>
          <p:cNvSpPr txBox="1"/>
          <p:nvPr/>
        </p:nvSpPr>
        <p:spPr>
          <a:xfrm>
            <a:off x="285282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7207E2B-BBED-43EB-B0E0-8FE50EACFFF7}"/>
              </a:ext>
            </a:extLst>
          </p:cNvPr>
          <p:cNvSpPr/>
          <p:nvPr/>
        </p:nvSpPr>
        <p:spPr>
          <a:xfrm>
            <a:off x="3194918" y="5750734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6BFCD-A656-4CEC-9A02-0F4F9DC494FE}"/>
              </a:ext>
            </a:extLst>
          </p:cNvPr>
          <p:cNvSpPr txBox="1"/>
          <p:nvPr/>
        </p:nvSpPr>
        <p:spPr>
          <a:xfrm>
            <a:off x="547861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33B3A1-A6C2-4275-A3BC-E0ED09633AD6}"/>
              </a:ext>
            </a:extLst>
          </p:cNvPr>
          <p:cNvSpPr/>
          <p:nvPr/>
        </p:nvSpPr>
        <p:spPr>
          <a:xfrm>
            <a:off x="5712087" y="5719252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6CEA63-1D68-439E-8EB5-F955F025F73B}"/>
              </a:ext>
            </a:extLst>
          </p:cNvPr>
          <p:cNvSpPr txBox="1"/>
          <p:nvPr/>
        </p:nvSpPr>
        <p:spPr>
          <a:xfrm>
            <a:off x="4385820" y="34637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7378-AA12-4A16-B81F-5E107D20ACE7}"/>
              </a:ext>
            </a:extLst>
          </p:cNvPr>
          <p:cNvSpPr txBox="1"/>
          <p:nvPr/>
        </p:nvSpPr>
        <p:spPr>
          <a:xfrm>
            <a:off x="3616143" y="382006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F1FA9B-7412-4996-AA59-E1865757EA94}"/>
              </a:ext>
            </a:extLst>
          </p:cNvPr>
          <p:cNvSpPr txBox="1"/>
          <p:nvPr/>
        </p:nvSpPr>
        <p:spPr>
          <a:xfrm>
            <a:off x="7280882" y="345558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4778C-D6DE-4B55-B7A1-5AF1B6D7EC8A}"/>
              </a:ext>
            </a:extLst>
          </p:cNvPr>
          <p:cNvSpPr txBox="1"/>
          <p:nvPr/>
        </p:nvSpPr>
        <p:spPr>
          <a:xfrm>
            <a:off x="6511205" y="381194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D29A3BAC-5589-497E-B46D-763CC75A0361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A758A211-A4DA-4AB3-9835-E4D5C5A55160}"/>
              </a:ext>
            </a:extLst>
          </p:cNvPr>
          <p:cNvCxnSpPr>
            <a:cxnSpLocks/>
            <a:stCxn id="1034" idx="1"/>
          </p:cNvCxnSpPr>
          <p:nvPr/>
        </p:nvCxnSpPr>
        <p:spPr>
          <a:xfrm flipH="1" flipV="1">
            <a:off x="6123607" y="2616379"/>
            <a:ext cx="1378764" cy="2108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3484717E-1D9D-4E51-8086-277CB534938A}"/>
              </a:ext>
            </a:extLst>
          </p:cNvPr>
          <p:cNvCxnSpPr>
            <a:cxnSpLocks/>
            <a:stCxn id="1049" idx="1"/>
            <a:endCxn id="814" idx="0"/>
          </p:cNvCxnSpPr>
          <p:nvPr/>
        </p:nvCxnSpPr>
        <p:spPr>
          <a:xfrm flipH="1" flipV="1">
            <a:off x="3920596" y="2787637"/>
            <a:ext cx="3581775" cy="3271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9F0AD58D-FD8C-49A7-B777-C93D9A26F3D7}"/>
              </a:ext>
            </a:extLst>
          </p:cNvPr>
          <p:cNvCxnSpPr>
            <a:cxnSpLocks/>
            <a:stCxn id="1050" idx="1"/>
            <a:endCxn id="959" idx="1"/>
          </p:cNvCxnSpPr>
          <p:nvPr/>
        </p:nvCxnSpPr>
        <p:spPr>
          <a:xfrm flipH="1" flipV="1">
            <a:off x="3897694" y="3714677"/>
            <a:ext cx="3604677" cy="2505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4878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DD16408-0D2C-4B60-9741-39F463C7FB9E}"/>
              </a:ext>
            </a:extLst>
          </p:cNvPr>
          <p:cNvSpPr txBox="1"/>
          <p:nvPr/>
        </p:nvSpPr>
        <p:spPr>
          <a:xfrm>
            <a:off x="9693712" y="439676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93AFA71A-7A55-4FDB-8F5D-BF53852F567D}"/>
              </a:ext>
            </a:extLst>
          </p:cNvPr>
          <p:cNvSpPr txBox="1"/>
          <p:nvPr/>
        </p:nvSpPr>
        <p:spPr>
          <a:xfrm>
            <a:off x="9306426" y="572689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0436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22395" y="161191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585218" y="1330728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103983" y="4234510"/>
            <a:ext cx="870340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313319" y="1822715"/>
            <a:ext cx="966835" cy="2330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D974FC-8CA9-423A-BE24-FBFA3807CCC4}"/>
              </a:ext>
            </a:extLst>
          </p:cNvPr>
          <p:cNvSpPr txBox="1"/>
          <p:nvPr/>
        </p:nvSpPr>
        <p:spPr>
          <a:xfrm>
            <a:off x="7709258" y="37646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94561-F5C3-4970-BA09-8051A93D5815}"/>
              </a:ext>
            </a:extLst>
          </p:cNvPr>
          <p:cNvSpPr txBox="1"/>
          <p:nvPr/>
        </p:nvSpPr>
        <p:spPr>
          <a:xfrm>
            <a:off x="8495950" y="4136521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   = 3 - 1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1.2  = 2 - 0.8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   = 1 - 0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A745278-AB8B-47B7-BBCC-67E6E6690EC8}"/>
              </a:ext>
            </a:extLst>
          </p:cNvPr>
          <p:cNvSpPr/>
          <p:nvPr/>
        </p:nvSpPr>
        <p:spPr>
          <a:xfrm>
            <a:off x="7443232" y="3193445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C9E9F-EA26-4D2B-98D8-6011318FDF54}"/>
              </a:ext>
            </a:extLst>
          </p:cNvPr>
          <p:cNvCxnSpPr>
            <a:cxnSpLocks/>
          </p:cNvCxnSpPr>
          <p:nvPr/>
        </p:nvCxnSpPr>
        <p:spPr>
          <a:xfrm flipH="1">
            <a:off x="7018115" y="2204487"/>
            <a:ext cx="1293944" cy="2108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574C6930-A67A-479F-A68C-A386C10D48EC}"/>
              </a:ext>
            </a:extLst>
          </p:cNvPr>
          <p:cNvSpPr/>
          <p:nvPr/>
        </p:nvSpPr>
        <p:spPr>
          <a:xfrm>
            <a:off x="7189852" y="354744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A112EB8-C9E9-491B-A779-8013EAD4DE1A}"/>
              </a:ext>
            </a:extLst>
          </p:cNvPr>
          <p:cNvSpPr/>
          <p:nvPr/>
        </p:nvSpPr>
        <p:spPr>
          <a:xfrm>
            <a:off x="6920860" y="361927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6E17733-90DB-46B7-B8C5-3F1CFC23B80F}"/>
              </a:ext>
            </a:extLst>
          </p:cNvPr>
          <p:cNvCxnSpPr>
            <a:cxnSpLocks/>
          </p:cNvCxnSpPr>
          <p:nvPr/>
        </p:nvCxnSpPr>
        <p:spPr>
          <a:xfrm flipH="1">
            <a:off x="5933953" y="3802220"/>
            <a:ext cx="2297715" cy="17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73A864E-9D0B-4DD6-86B4-153C4A048541}"/>
              </a:ext>
            </a:extLst>
          </p:cNvPr>
          <p:cNvSpPr/>
          <p:nvPr/>
        </p:nvSpPr>
        <p:spPr>
          <a:xfrm>
            <a:off x="6014344" y="2393389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75581A9-A5C3-4B40-B58E-7209D856B4FC}"/>
              </a:ext>
            </a:extLst>
          </p:cNvPr>
          <p:cNvCxnSpPr>
            <a:cxnSpLocks/>
          </p:cNvCxnSpPr>
          <p:nvPr/>
        </p:nvCxnSpPr>
        <p:spPr>
          <a:xfrm>
            <a:off x="5569763" y="1550869"/>
            <a:ext cx="1080945" cy="2444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043D1E7-5B5A-4FFC-A690-402EB6316682}"/>
              </a:ext>
            </a:extLst>
          </p:cNvPr>
          <p:cNvSpPr/>
          <p:nvPr/>
        </p:nvSpPr>
        <p:spPr>
          <a:xfrm>
            <a:off x="6356152" y="3101883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5826039-87A4-4B08-A2A1-0BEEEAB0AE4F}"/>
              </a:ext>
            </a:extLst>
          </p:cNvPr>
          <p:cNvCxnSpPr>
            <a:cxnSpLocks/>
          </p:cNvCxnSpPr>
          <p:nvPr/>
        </p:nvCxnSpPr>
        <p:spPr>
          <a:xfrm>
            <a:off x="5634720" y="2111065"/>
            <a:ext cx="1261407" cy="199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F3855D3-234D-4FBA-B19A-E965F01BA66B}"/>
              </a:ext>
            </a:extLst>
          </p:cNvPr>
          <p:cNvSpPr/>
          <p:nvPr/>
        </p:nvSpPr>
        <p:spPr>
          <a:xfrm>
            <a:off x="6623964" y="3511141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8B7DAD3-9CCD-4526-ADF1-018A99FA10B9}"/>
              </a:ext>
            </a:extLst>
          </p:cNvPr>
          <p:cNvSpPr/>
          <p:nvPr/>
        </p:nvSpPr>
        <p:spPr>
          <a:xfrm>
            <a:off x="6056830" y="4243343"/>
            <a:ext cx="912658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AD4FD85-E324-4345-B016-E04ACB65143A}"/>
              </a:ext>
            </a:extLst>
          </p:cNvPr>
          <p:cNvCxnSpPr>
            <a:cxnSpLocks/>
          </p:cNvCxnSpPr>
          <p:nvPr/>
        </p:nvCxnSpPr>
        <p:spPr>
          <a:xfrm flipV="1">
            <a:off x="837235" y="1028701"/>
            <a:ext cx="2021551" cy="2164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76" y="98963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095869" y="2047096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565985" y="1259687"/>
            <a:ext cx="1149959" cy="1468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E569EEF-5DA9-47CC-BA20-B7E3ED29CFBA}"/>
              </a:ext>
            </a:extLst>
          </p:cNvPr>
          <p:cNvSpPr/>
          <p:nvPr/>
        </p:nvSpPr>
        <p:spPr>
          <a:xfrm>
            <a:off x="9488690" y="122158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93A3D-BAEC-4248-8C6A-39BAF4D3EDC3}"/>
              </a:ext>
            </a:extLst>
          </p:cNvPr>
          <p:cNvCxnSpPr>
            <a:cxnSpLocks/>
          </p:cNvCxnSpPr>
          <p:nvPr/>
        </p:nvCxnSpPr>
        <p:spPr>
          <a:xfrm flipV="1">
            <a:off x="8669486" y="1145894"/>
            <a:ext cx="2017805" cy="111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53B726A-D5D4-4F5A-BE07-60E822EE9797}"/>
              </a:ext>
            </a:extLst>
          </p:cNvPr>
          <p:cNvCxnSpPr>
            <a:cxnSpLocks/>
          </p:cNvCxnSpPr>
          <p:nvPr/>
        </p:nvCxnSpPr>
        <p:spPr>
          <a:xfrm flipV="1">
            <a:off x="5995895" y="2873600"/>
            <a:ext cx="2017805" cy="111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2695F286-2542-410A-8FD2-9CC8D6C3FED3}"/>
              </a:ext>
            </a:extLst>
          </p:cNvPr>
          <p:cNvSpPr/>
          <p:nvPr/>
        </p:nvSpPr>
        <p:spPr>
          <a:xfrm>
            <a:off x="6602735" y="287291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7D7784-D9AB-44E3-97DE-A83FE857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76" y="3282493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19C17-CDF3-4DAA-94FD-B585D9540135}"/>
              </a:ext>
            </a:extLst>
          </p:cNvPr>
          <p:cNvSpPr txBox="1"/>
          <p:nvPr/>
        </p:nvSpPr>
        <p:spPr>
          <a:xfrm>
            <a:off x="8133455" y="449883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973928" y="612273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382033" y="566391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6732968" y="4554919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002729" y="5046161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87762" y="4811294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67CFBA-2DEC-4740-A0E6-0A74392E3161}"/>
              </a:ext>
            </a:extLst>
          </p:cNvPr>
          <p:cNvGrpSpPr/>
          <p:nvPr/>
        </p:nvGrpSpPr>
        <p:grpSpPr>
          <a:xfrm>
            <a:off x="5780321" y="966604"/>
            <a:ext cx="938384" cy="2274247"/>
            <a:chOff x="5770820" y="840805"/>
            <a:chExt cx="938384" cy="227424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 rot="19046136">
              <a:off x="5770820" y="2829844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 rot="19046136">
              <a:off x="6250565" y="1502072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13424578-348C-48DD-9EA0-6871ED3170CE}"/>
                </a:ext>
              </a:extLst>
            </p:cNvPr>
            <p:cNvSpPr/>
            <p:nvPr/>
          </p:nvSpPr>
          <p:spPr>
            <a:xfrm>
              <a:off x="5971942" y="2143065"/>
              <a:ext cx="364146" cy="313919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5FD2DE5-3B35-4812-B9D2-1E748E7BF6EB}"/>
                </a:ext>
              </a:extLst>
            </p:cNvPr>
            <p:cNvSpPr/>
            <p:nvPr/>
          </p:nvSpPr>
          <p:spPr>
            <a:xfrm>
              <a:off x="6345058" y="840805"/>
              <a:ext cx="364146" cy="313919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E526CE-3F5A-44C3-8962-18BA1162E773}"/>
              </a:ext>
            </a:extLst>
          </p:cNvPr>
          <p:cNvSpPr/>
          <p:nvPr/>
        </p:nvSpPr>
        <p:spPr>
          <a:xfrm>
            <a:off x="3549570" y="4244051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822A3-F412-426F-8E9E-02F5A5CF9706}"/>
              </a:ext>
            </a:extLst>
          </p:cNvPr>
          <p:cNvSpPr/>
          <p:nvPr/>
        </p:nvSpPr>
        <p:spPr>
          <a:xfrm>
            <a:off x="5248476" y="4244050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D63B91-99D4-4782-98BC-7D2735D0DEC4}"/>
              </a:ext>
            </a:extLst>
          </p:cNvPr>
          <p:cNvSpPr/>
          <p:nvPr/>
        </p:nvSpPr>
        <p:spPr>
          <a:xfrm>
            <a:off x="6947383" y="4244049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E3EA0E-D694-482D-A49F-5FEF4F9C1606}"/>
              </a:ext>
            </a:extLst>
          </p:cNvPr>
          <p:cNvGrpSpPr/>
          <p:nvPr/>
        </p:nvGrpSpPr>
        <p:grpSpPr>
          <a:xfrm>
            <a:off x="3619018" y="4305782"/>
            <a:ext cx="1558724" cy="690623"/>
            <a:chOff x="3619018" y="4305782"/>
            <a:chExt cx="1435260" cy="6906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8801252-4B05-4F34-86D6-620DE3602FE7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E5576A-63A5-4B7B-B062-DC734BEEEBA7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A7A64A-C445-4927-9833-1463639E1242}"/>
              </a:ext>
            </a:extLst>
          </p:cNvPr>
          <p:cNvGrpSpPr/>
          <p:nvPr/>
        </p:nvGrpSpPr>
        <p:grpSpPr>
          <a:xfrm>
            <a:off x="5317924" y="4301921"/>
            <a:ext cx="1558724" cy="690623"/>
            <a:chOff x="3619018" y="4305782"/>
            <a:chExt cx="1435260" cy="6906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2C981A-01E1-4EED-ACEC-E59EB3D2A0A1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F0A59D7-5BE0-4062-B176-D5E412E295F5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A9215B-E1B7-4983-A907-17FC4B80F228}"/>
              </a:ext>
            </a:extLst>
          </p:cNvPr>
          <p:cNvGrpSpPr/>
          <p:nvPr/>
        </p:nvGrpSpPr>
        <p:grpSpPr>
          <a:xfrm>
            <a:off x="7016830" y="4298060"/>
            <a:ext cx="1558724" cy="690623"/>
            <a:chOff x="3619018" y="4305782"/>
            <a:chExt cx="1435260" cy="69062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A87E084-7C8C-4141-86D2-B6953ED1A7AF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C7BF57-0D0E-487B-ABF6-9060203BE08B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99801" y="1126949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2999778" y="377780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69499" y="381001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58392-1FA7-4ADF-BE61-7D3FA9D95781}"/>
              </a:ext>
            </a:extLst>
          </p:cNvPr>
          <p:cNvSpPr txBox="1"/>
          <p:nvPr/>
        </p:nvSpPr>
        <p:spPr>
          <a:xfrm>
            <a:off x="3978463" y="3429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일치</a:t>
            </a: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33998" y="34933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518753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F5E1D-74A9-4B55-8454-1EEBBB20E869}"/>
              </a:ext>
            </a:extLst>
          </p:cNvPr>
          <p:cNvSpPr txBox="1"/>
          <p:nvPr/>
        </p:nvSpPr>
        <p:spPr>
          <a:xfrm>
            <a:off x="5652861" y="750409"/>
            <a:ext cx="4887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3*2 == 2*3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일반적인 곱셈을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교환 법칙이 존재 한다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9A9B0-14E1-4233-B792-B5EA6D784B87}"/>
              </a:ext>
            </a:extLst>
          </p:cNvPr>
          <p:cNvSpPr txBox="1"/>
          <p:nvPr/>
        </p:nvSpPr>
        <p:spPr>
          <a:xfrm>
            <a:off x="152159" y="3269072"/>
            <a:ext cx="298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곱셈 에서는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교환 법칙이 존재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하지 않는다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B7AF97-7E6A-46E6-8792-163A3AB28369}"/>
                  </a:ext>
                </a:extLst>
              </p:cNvPr>
              <p:cNvSpPr txBox="1"/>
              <p:nvPr/>
            </p:nvSpPr>
            <p:spPr>
              <a:xfrm>
                <a:off x="2242915" y="12972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B7AF97-7E6A-46E6-8792-163A3AB2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15" y="1297270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327464" y="5649741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7464" y="5649741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6358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15680" cy="965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15680" cy="96584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59274D-A273-4DA0-974F-E42D9632F499}"/>
                  </a:ext>
                </a:extLst>
              </p:cNvPr>
              <p:cNvSpPr txBox="1"/>
              <p:nvPr/>
            </p:nvSpPr>
            <p:spPr>
              <a:xfrm>
                <a:off x="810988" y="460443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59274D-A273-4DA0-974F-E42D9632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8" y="4604431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EFE306-E585-4430-9286-D13C3BBE7EA0}"/>
                  </a:ext>
                </a:extLst>
              </p:cNvPr>
              <p:cNvSpPr txBox="1"/>
              <p:nvPr/>
            </p:nvSpPr>
            <p:spPr>
              <a:xfrm>
                <a:off x="2929800" y="4063821"/>
                <a:ext cx="54976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EFE306-E585-4430-9286-D13C3BBE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800" y="4063821"/>
                <a:ext cx="549763" cy="649986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820574B-8E0F-44AC-9A03-376C35FD7ECE}"/>
                  </a:ext>
                </a:extLst>
              </p:cNvPr>
              <p:cNvSpPr txBox="1"/>
              <p:nvPr/>
            </p:nvSpPr>
            <p:spPr>
              <a:xfrm>
                <a:off x="5321981" y="3744985"/>
                <a:ext cx="54976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820574B-8E0F-44AC-9A03-376C35FD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981" y="3744985"/>
                <a:ext cx="549763" cy="649986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7377891-1579-4CCF-A870-626E31C6BFE0}"/>
                  </a:ext>
                </a:extLst>
              </p:cNvPr>
              <p:cNvSpPr txBox="1"/>
              <p:nvPr/>
            </p:nvSpPr>
            <p:spPr>
              <a:xfrm>
                <a:off x="5850393" y="205213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7377891-1579-4CCF-A870-626E31C6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93" y="2052137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1B9BD0-D6F9-4B94-92AE-73547B08912C}"/>
                  </a:ext>
                </a:extLst>
              </p:cNvPr>
              <p:cNvSpPr txBox="1"/>
              <p:nvPr/>
            </p:nvSpPr>
            <p:spPr>
              <a:xfrm>
                <a:off x="5923234" y="272810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1B9BD0-D6F9-4B94-92AE-73547B0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34" y="2728102"/>
                <a:ext cx="549763" cy="630878"/>
              </a:xfrm>
              <a:prstGeom prst="rect">
                <a:avLst/>
              </a:prstGeom>
              <a:blipFill>
                <a:blip r:embed="rId6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93576" y="1977459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511385" cy="76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311244"/>
            <a:ext cx="1511386" cy="64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861145" y="2299211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5146169" y="5313356"/>
            <a:ext cx="89722" cy="58088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5385797" y="5051250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5126653" y="4988837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5309089" y="551506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5325776" y="544647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5325776" y="510966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4964161" y="5442469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916392" y="3210778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43489-6807-4FD4-BB9E-F1252529BAFB}"/>
              </a:ext>
            </a:extLst>
          </p:cNvPr>
          <p:cNvSpPr txBox="1"/>
          <p:nvPr/>
        </p:nvSpPr>
        <p:spPr>
          <a:xfrm>
            <a:off x="6867806" y="18568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index=0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D40F07-085E-4D9F-A7E8-57E611FAC6B6}"/>
              </a:ext>
            </a:extLst>
          </p:cNvPr>
          <p:cNvSpPr/>
          <p:nvPr/>
        </p:nvSpPr>
        <p:spPr>
          <a:xfrm>
            <a:off x="2354848" y="464244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D22EA1F-F7D2-4E77-82BA-8CA0E1A05E46}"/>
              </a:ext>
            </a:extLst>
          </p:cNvPr>
          <p:cNvCxnSpPr>
            <a:cxnSpLocks/>
          </p:cNvCxnSpPr>
          <p:nvPr/>
        </p:nvCxnSpPr>
        <p:spPr>
          <a:xfrm>
            <a:off x="1029331" y="4323155"/>
            <a:ext cx="2653477" cy="1075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6178746-26E6-4945-93F2-C421C28FE00E}"/>
              </a:ext>
            </a:extLst>
          </p:cNvPr>
          <p:cNvSpPr/>
          <p:nvPr/>
        </p:nvSpPr>
        <p:spPr>
          <a:xfrm>
            <a:off x="2896273" y="4818820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8B0D9B-018A-468F-AF8E-D5A81D2AD369}"/>
              </a:ext>
            </a:extLst>
          </p:cNvPr>
          <p:cNvSpPr/>
          <p:nvPr/>
        </p:nvSpPr>
        <p:spPr>
          <a:xfrm>
            <a:off x="3425067" y="494314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E9D0C5-758B-4216-A159-E372B5D20C3B}"/>
              </a:ext>
            </a:extLst>
          </p:cNvPr>
          <p:cNvSpPr/>
          <p:nvPr/>
        </p:nvSpPr>
        <p:spPr>
          <a:xfrm>
            <a:off x="3954508" y="50211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DD94BD-86E1-4BEB-BDA0-3F9E4919A0E9}"/>
              </a:ext>
            </a:extLst>
          </p:cNvPr>
          <p:cNvSpPr txBox="1"/>
          <p:nvPr/>
        </p:nvSpPr>
        <p:spPr>
          <a:xfrm>
            <a:off x="3534761" y="5034987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수치 미분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FA6B4D-FE8B-481F-9B63-4CE295CBD758}"/>
              </a:ext>
            </a:extLst>
          </p:cNvPr>
          <p:cNvSpPr txBox="1"/>
          <p:nvPr/>
        </p:nvSpPr>
        <p:spPr>
          <a:xfrm>
            <a:off x="401880" y="5044972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수치해석학 미분</a:t>
            </a:r>
          </a:p>
        </p:txBody>
      </p: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3632" y="4408691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32" y="4408691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770" r="-154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887183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887183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70789</TotalTime>
  <Words>20475</Words>
  <Application>Microsoft Office PowerPoint</Application>
  <PresentationFormat>사용자 지정</PresentationFormat>
  <Paragraphs>6871</Paragraphs>
  <Slides>252</Slides>
  <Notes>246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252</vt:i4>
      </vt:variant>
    </vt:vector>
  </HeadingPairs>
  <TitlesOfParts>
    <vt:vector size="263" baseType="lpstr">
      <vt:lpstr>Arial</vt:lpstr>
      <vt:lpstr>Microsoft Sans Serif</vt:lpstr>
      <vt:lpstr>Candara</vt:lpstr>
      <vt:lpstr>Consolas</vt:lpstr>
      <vt:lpstr>고도 M</vt:lpstr>
      <vt:lpstr>맑은 고딕</vt:lpstr>
      <vt:lpstr>굴림</vt:lpstr>
      <vt:lpstr>맑은 고딕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3873</cp:revision>
  <dcterms:created xsi:type="dcterms:W3CDTF">2008-02-04T08:04:25Z</dcterms:created>
  <dcterms:modified xsi:type="dcterms:W3CDTF">2020-12-21T08:53:02Z</dcterms:modified>
</cp:coreProperties>
</file>